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omments/comment1.xml" ContentType="application/vnd.openxmlformats-officedocument.presentationml.comments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comments/comment2.xml" ContentType="application/vnd.openxmlformats-officedocument.presentationml.comments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6" r:id="rId10"/>
    <p:sldId id="268" r:id="rId11"/>
    <p:sldId id="269" r:id="rId12"/>
    <p:sldId id="270" r:id="rId13"/>
    <p:sldId id="271" r:id="rId14"/>
    <p:sldId id="280" r:id="rId15"/>
    <p:sldId id="276" r:id="rId16"/>
    <p:sldId id="279" r:id="rId17"/>
    <p:sldId id="287" r:id="rId18"/>
    <p:sldId id="283" r:id="rId19"/>
    <p:sldId id="290" r:id="rId20"/>
    <p:sldId id="326" r:id="rId21"/>
    <p:sldId id="327" r:id="rId22"/>
    <p:sldId id="328" r:id="rId23"/>
    <p:sldId id="292" r:id="rId24"/>
    <p:sldId id="329" r:id="rId25"/>
    <p:sldId id="294" r:id="rId26"/>
    <p:sldId id="296" r:id="rId27"/>
    <p:sldId id="299" r:id="rId28"/>
    <p:sldId id="300" r:id="rId29"/>
    <p:sldId id="302" r:id="rId30"/>
    <p:sldId id="304" r:id="rId31"/>
    <p:sldId id="303" r:id="rId32"/>
    <p:sldId id="307" r:id="rId33"/>
    <p:sldId id="309" r:id="rId34"/>
    <p:sldId id="311" r:id="rId35"/>
    <p:sldId id="310" r:id="rId36"/>
    <p:sldId id="312" r:id="rId37"/>
    <p:sldId id="314" r:id="rId38"/>
    <p:sldId id="315" r:id="rId39"/>
    <p:sldId id="316" r:id="rId40"/>
    <p:sldId id="317" r:id="rId41"/>
    <p:sldId id="319" r:id="rId42"/>
    <p:sldId id="321" r:id="rId43"/>
    <p:sldId id="322" r:id="rId44"/>
    <p:sldId id="320" r:id="rId45"/>
    <p:sldId id="324" r:id="rId46"/>
    <p:sldId id="323" r:id="rId47"/>
    <p:sldId id="318" r:id="rId48"/>
    <p:sldId id="330" r:id="rId49"/>
    <p:sldId id="331" r:id="rId50"/>
    <p:sldId id="332" r:id="rId51"/>
    <p:sldId id="333" r:id="rId52"/>
    <p:sldId id="334" r:id="rId53"/>
    <p:sldId id="335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David Tamayo Quintero" initials="JDTQ" lastIdx="8" clrIdx="0">
    <p:extLst>
      <p:ext uri="{19B8F6BF-5375-455C-9EA6-DF929625EA0E}">
        <p15:presenceInfo xmlns:p15="http://schemas.microsoft.com/office/powerpoint/2012/main" userId="Juan David Tamayo Quinte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810" autoAdjust="0"/>
  </p:normalViewPr>
  <p:slideViewPr>
    <p:cSldViewPr snapToGrid="0">
      <p:cViewPr varScale="1">
        <p:scale>
          <a:sx n="75" d="100"/>
          <a:sy n="75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3T18:39:21.195" idx="7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3T23:22:54.577" idx="8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/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/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/>
            <a:t>Deploy model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/>
            <a:t>clean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6268F373-9FD3-415B-9203-F68D14AA1504}">
      <dgm:prSet phldrT="[Texto]"/>
      <dgm:spPr/>
      <dgm:t>
        <a:bodyPr/>
        <a:lstStyle/>
        <a:p>
          <a:endParaRPr lang="en-US" dirty="0"/>
        </a:p>
      </dgm:t>
    </dgm:pt>
    <dgm:pt modelId="{35E450DB-A5F6-48B9-909E-CBD7D753F1EF}" type="parTrans" cxnId="{E615493F-4735-4E65-A6D0-B569785A8131}">
      <dgm:prSet/>
      <dgm:spPr/>
      <dgm:t>
        <a:bodyPr/>
        <a:lstStyle/>
        <a:p>
          <a:endParaRPr lang="en-US"/>
        </a:p>
      </dgm:t>
    </dgm:pt>
    <dgm:pt modelId="{D9D78321-A460-4FFA-98C0-DBF6370DD63F}" type="sibTrans" cxnId="{E615493F-4735-4E65-A6D0-B569785A8131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endParaRPr lang="en-US" dirty="0"/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3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2"/>
      <dgm:spPr/>
    </dgm:pt>
    <dgm:pt modelId="{FFB880D4-D9DB-472A-BFCC-A0F73E7FF2BF}" type="pres">
      <dgm:prSet presAssocID="{20AE8585-E95C-41C2-89C6-82B019E41A18}" presName="connectorText" presStyleLbl="sibTrans2D1" presStyleIdx="0" presStyleCnt="2"/>
      <dgm:spPr/>
    </dgm:pt>
    <dgm:pt modelId="{6875CC01-AAAD-4B87-9C0D-9E25CCC76B0C}" type="pres">
      <dgm:prSet presAssocID="{6268F373-9FD3-415B-9203-F68D14AA1504}" presName="node" presStyleLbl="node1" presStyleIdx="1" presStyleCnt="3">
        <dgm:presLayoutVars>
          <dgm:bulletEnabled val="1"/>
        </dgm:presLayoutVars>
      </dgm:prSet>
      <dgm:spPr/>
    </dgm:pt>
    <dgm:pt modelId="{42D66DBB-FAF5-4FFE-BADB-A5527170E37D}" type="pres">
      <dgm:prSet presAssocID="{D9D78321-A460-4FFA-98C0-DBF6370DD63F}" presName="sibTrans" presStyleLbl="sibTrans2D1" presStyleIdx="1" presStyleCnt="2"/>
      <dgm:spPr/>
    </dgm:pt>
    <dgm:pt modelId="{8D90D538-75AF-4E74-9ACD-B7A5357DA32C}" type="pres">
      <dgm:prSet presAssocID="{D9D78321-A460-4FFA-98C0-DBF6370DD63F}" presName="connectorText" presStyleLbl="sibTrans2D1" presStyleIdx="1" presStyleCnt="2"/>
      <dgm:spPr/>
    </dgm:pt>
    <dgm:pt modelId="{D3A42D07-F819-44A1-A8B7-5FBF4294D16A}" type="pres">
      <dgm:prSet presAssocID="{F1CEC573-D965-48D5-BC99-8679FCA3CE40}" presName="node" presStyleLbl="node1" presStyleIdx="2" presStyleCnt="3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4EA9072F-8604-42E0-8672-B204AD9E4B47}" type="presOf" srcId="{D9D78321-A460-4FFA-98C0-DBF6370DD63F}" destId="{8D90D538-75AF-4E74-9ACD-B7A5357DA32C}" srcOrd="1" destOrd="0" presId="urn:microsoft.com/office/officeart/2005/8/layout/process1"/>
    <dgm:cxn modelId="{E615493F-4735-4E65-A6D0-B569785A8131}" srcId="{4F2E50E9-DBBB-46F4-872F-AC63F3BB06FA}" destId="{6268F373-9FD3-415B-9203-F68D14AA1504}" srcOrd="1" destOrd="0" parTransId="{35E450DB-A5F6-48B9-909E-CBD7D753F1EF}" sibTransId="{D9D78321-A460-4FFA-98C0-DBF6370DD63F}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9DC81242-3E8A-4C91-8CFC-E95F266177EE}" type="presOf" srcId="{6268F373-9FD3-415B-9203-F68D14AA1504}" destId="{6875CC01-AAAD-4B87-9C0D-9E25CCC76B0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2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407427EF-359A-4053-A001-7F488C65495F}" type="presOf" srcId="{D9D78321-A460-4FFA-98C0-DBF6370DD63F}" destId="{42D66DBB-FAF5-4FFE-BADB-A5527170E37D}" srcOrd="0" destOrd="0" presId="urn:microsoft.com/office/officeart/2005/8/layout/process1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06A76582-FFF3-489F-8BCB-858CA46BC358}" type="presParOf" srcId="{8FF7A9FF-6129-4917-BE0F-436A84157A5A}" destId="{6875CC01-AAAD-4B87-9C0D-9E25CCC76B0C}" srcOrd="2" destOrd="0" presId="urn:microsoft.com/office/officeart/2005/8/layout/process1"/>
    <dgm:cxn modelId="{532A7CA8-1F3F-4F76-83EE-D81045FB25CD}" type="presParOf" srcId="{8FF7A9FF-6129-4917-BE0F-436A84157A5A}" destId="{42D66DBB-FAF5-4FFE-BADB-A5527170E37D}" srcOrd="3" destOrd="0" presId="urn:microsoft.com/office/officeart/2005/8/layout/process1"/>
    <dgm:cxn modelId="{BBB8C6C9-374C-461A-AE0F-637465B952A7}" type="presParOf" srcId="{42D66DBB-FAF5-4FFE-BADB-A5527170E37D}" destId="{8D90D538-75AF-4E74-9ACD-B7A5357DA32C}" srcOrd="0" destOrd="0" presId="urn:microsoft.com/office/officeart/2005/8/layout/process1"/>
    <dgm:cxn modelId="{BE9C1791-EF4A-4535-A2DD-3FCD25FD32B9}" type="presParOf" srcId="{8FF7A9FF-6129-4917-BE0F-436A84157A5A}" destId="{D3A42D07-F819-44A1-A8B7-5FBF4294D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clean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6268F373-9FD3-415B-9203-F68D14AA1504}">
      <dgm:prSet phldrT="[Texto]"/>
      <dgm:spPr/>
      <dgm:t>
        <a:bodyPr/>
        <a:lstStyle/>
        <a:p>
          <a:r>
            <a:rPr lang="en-US" dirty="0"/>
            <a:t>select</a:t>
          </a:r>
        </a:p>
      </dgm:t>
    </dgm:pt>
    <dgm:pt modelId="{35E450DB-A5F6-48B9-909E-CBD7D753F1EF}" type="parTrans" cxnId="{E615493F-4735-4E65-A6D0-B569785A8131}">
      <dgm:prSet/>
      <dgm:spPr/>
      <dgm:t>
        <a:bodyPr/>
        <a:lstStyle/>
        <a:p>
          <a:endParaRPr lang="en-US"/>
        </a:p>
      </dgm:t>
    </dgm:pt>
    <dgm:pt modelId="{D9D78321-A460-4FFA-98C0-DBF6370DD63F}" type="sibTrans" cxnId="{E615493F-4735-4E65-A6D0-B569785A8131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endParaRPr lang="en-US" dirty="0"/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3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2"/>
      <dgm:spPr/>
    </dgm:pt>
    <dgm:pt modelId="{FFB880D4-D9DB-472A-BFCC-A0F73E7FF2BF}" type="pres">
      <dgm:prSet presAssocID="{20AE8585-E95C-41C2-89C6-82B019E41A18}" presName="connectorText" presStyleLbl="sibTrans2D1" presStyleIdx="0" presStyleCnt="2"/>
      <dgm:spPr/>
    </dgm:pt>
    <dgm:pt modelId="{6875CC01-AAAD-4B87-9C0D-9E25CCC76B0C}" type="pres">
      <dgm:prSet presAssocID="{6268F373-9FD3-415B-9203-F68D14AA1504}" presName="node" presStyleLbl="node1" presStyleIdx="1" presStyleCnt="3">
        <dgm:presLayoutVars>
          <dgm:bulletEnabled val="1"/>
        </dgm:presLayoutVars>
      </dgm:prSet>
      <dgm:spPr/>
    </dgm:pt>
    <dgm:pt modelId="{42D66DBB-FAF5-4FFE-BADB-A5527170E37D}" type="pres">
      <dgm:prSet presAssocID="{D9D78321-A460-4FFA-98C0-DBF6370DD63F}" presName="sibTrans" presStyleLbl="sibTrans2D1" presStyleIdx="1" presStyleCnt="2"/>
      <dgm:spPr/>
    </dgm:pt>
    <dgm:pt modelId="{8D90D538-75AF-4E74-9ACD-B7A5357DA32C}" type="pres">
      <dgm:prSet presAssocID="{D9D78321-A460-4FFA-98C0-DBF6370DD63F}" presName="connectorText" presStyleLbl="sibTrans2D1" presStyleIdx="1" presStyleCnt="2"/>
      <dgm:spPr/>
    </dgm:pt>
    <dgm:pt modelId="{D3A42D07-F819-44A1-A8B7-5FBF4294D16A}" type="pres">
      <dgm:prSet presAssocID="{F1CEC573-D965-48D5-BC99-8679FCA3CE40}" presName="node" presStyleLbl="node1" presStyleIdx="2" presStyleCnt="3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4EA9072F-8604-42E0-8672-B204AD9E4B47}" type="presOf" srcId="{D9D78321-A460-4FFA-98C0-DBF6370DD63F}" destId="{8D90D538-75AF-4E74-9ACD-B7A5357DA32C}" srcOrd="1" destOrd="0" presId="urn:microsoft.com/office/officeart/2005/8/layout/process1"/>
    <dgm:cxn modelId="{E615493F-4735-4E65-A6D0-B569785A8131}" srcId="{4F2E50E9-DBBB-46F4-872F-AC63F3BB06FA}" destId="{6268F373-9FD3-415B-9203-F68D14AA1504}" srcOrd="1" destOrd="0" parTransId="{35E450DB-A5F6-48B9-909E-CBD7D753F1EF}" sibTransId="{D9D78321-A460-4FFA-98C0-DBF6370DD63F}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9DC81242-3E8A-4C91-8CFC-E95F266177EE}" type="presOf" srcId="{6268F373-9FD3-415B-9203-F68D14AA1504}" destId="{6875CC01-AAAD-4B87-9C0D-9E25CCC76B0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2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407427EF-359A-4053-A001-7F488C65495F}" type="presOf" srcId="{D9D78321-A460-4FFA-98C0-DBF6370DD63F}" destId="{42D66DBB-FAF5-4FFE-BADB-A5527170E37D}" srcOrd="0" destOrd="0" presId="urn:microsoft.com/office/officeart/2005/8/layout/process1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06A76582-FFF3-489F-8BCB-858CA46BC358}" type="presParOf" srcId="{8FF7A9FF-6129-4917-BE0F-436A84157A5A}" destId="{6875CC01-AAAD-4B87-9C0D-9E25CCC76B0C}" srcOrd="2" destOrd="0" presId="urn:microsoft.com/office/officeart/2005/8/layout/process1"/>
    <dgm:cxn modelId="{532A7CA8-1F3F-4F76-83EE-D81045FB25CD}" type="presParOf" srcId="{8FF7A9FF-6129-4917-BE0F-436A84157A5A}" destId="{42D66DBB-FAF5-4FFE-BADB-A5527170E37D}" srcOrd="3" destOrd="0" presId="urn:microsoft.com/office/officeart/2005/8/layout/process1"/>
    <dgm:cxn modelId="{BBB8C6C9-374C-461A-AE0F-637465B952A7}" type="presParOf" srcId="{42D66DBB-FAF5-4FFE-BADB-A5527170E37D}" destId="{8D90D538-75AF-4E74-9ACD-B7A5357DA32C}" srcOrd="0" destOrd="0" presId="urn:microsoft.com/office/officeart/2005/8/layout/process1"/>
    <dgm:cxn modelId="{BE9C1791-EF4A-4535-A2DD-3FCD25FD32B9}" type="presParOf" srcId="{8FF7A9FF-6129-4917-BE0F-436A84157A5A}" destId="{D3A42D07-F819-44A1-A8B7-5FBF4294D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clean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6268F373-9FD3-415B-9203-F68D14AA1504}">
      <dgm:prSet phldrT="[Texto]"/>
      <dgm:spPr/>
      <dgm:t>
        <a:bodyPr/>
        <a:lstStyle/>
        <a:p>
          <a:r>
            <a:rPr lang="en-US" dirty="0"/>
            <a:t>select</a:t>
          </a:r>
        </a:p>
      </dgm:t>
    </dgm:pt>
    <dgm:pt modelId="{35E450DB-A5F6-48B9-909E-CBD7D753F1EF}" type="parTrans" cxnId="{E615493F-4735-4E65-A6D0-B569785A8131}">
      <dgm:prSet/>
      <dgm:spPr/>
      <dgm:t>
        <a:bodyPr/>
        <a:lstStyle/>
        <a:p>
          <a:endParaRPr lang="en-US"/>
        </a:p>
      </dgm:t>
    </dgm:pt>
    <dgm:pt modelId="{D9D78321-A460-4FFA-98C0-DBF6370DD63F}" type="sibTrans" cxnId="{E615493F-4735-4E65-A6D0-B569785A8131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endParaRPr lang="en-US" dirty="0"/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3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2"/>
      <dgm:spPr/>
    </dgm:pt>
    <dgm:pt modelId="{FFB880D4-D9DB-472A-BFCC-A0F73E7FF2BF}" type="pres">
      <dgm:prSet presAssocID="{20AE8585-E95C-41C2-89C6-82B019E41A18}" presName="connectorText" presStyleLbl="sibTrans2D1" presStyleIdx="0" presStyleCnt="2"/>
      <dgm:spPr/>
    </dgm:pt>
    <dgm:pt modelId="{6875CC01-AAAD-4B87-9C0D-9E25CCC76B0C}" type="pres">
      <dgm:prSet presAssocID="{6268F373-9FD3-415B-9203-F68D14AA1504}" presName="node" presStyleLbl="node1" presStyleIdx="1" presStyleCnt="3">
        <dgm:presLayoutVars>
          <dgm:bulletEnabled val="1"/>
        </dgm:presLayoutVars>
      </dgm:prSet>
      <dgm:spPr/>
    </dgm:pt>
    <dgm:pt modelId="{42D66DBB-FAF5-4FFE-BADB-A5527170E37D}" type="pres">
      <dgm:prSet presAssocID="{D9D78321-A460-4FFA-98C0-DBF6370DD63F}" presName="sibTrans" presStyleLbl="sibTrans2D1" presStyleIdx="1" presStyleCnt="2"/>
      <dgm:spPr/>
    </dgm:pt>
    <dgm:pt modelId="{8D90D538-75AF-4E74-9ACD-B7A5357DA32C}" type="pres">
      <dgm:prSet presAssocID="{D9D78321-A460-4FFA-98C0-DBF6370DD63F}" presName="connectorText" presStyleLbl="sibTrans2D1" presStyleIdx="1" presStyleCnt="2"/>
      <dgm:spPr/>
    </dgm:pt>
    <dgm:pt modelId="{D3A42D07-F819-44A1-A8B7-5FBF4294D16A}" type="pres">
      <dgm:prSet presAssocID="{F1CEC573-D965-48D5-BC99-8679FCA3CE40}" presName="node" presStyleLbl="node1" presStyleIdx="2" presStyleCnt="3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4EA9072F-8604-42E0-8672-B204AD9E4B47}" type="presOf" srcId="{D9D78321-A460-4FFA-98C0-DBF6370DD63F}" destId="{8D90D538-75AF-4E74-9ACD-B7A5357DA32C}" srcOrd="1" destOrd="0" presId="urn:microsoft.com/office/officeart/2005/8/layout/process1"/>
    <dgm:cxn modelId="{E615493F-4735-4E65-A6D0-B569785A8131}" srcId="{4F2E50E9-DBBB-46F4-872F-AC63F3BB06FA}" destId="{6268F373-9FD3-415B-9203-F68D14AA1504}" srcOrd="1" destOrd="0" parTransId="{35E450DB-A5F6-48B9-909E-CBD7D753F1EF}" sibTransId="{D9D78321-A460-4FFA-98C0-DBF6370DD63F}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9DC81242-3E8A-4C91-8CFC-E95F266177EE}" type="presOf" srcId="{6268F373-9FD3-415B-9203-F68D14AA1504}" destId="{6875CC01-AAAD-4B87-9C0D-9E25CCC76B0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2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407427EF-359A-4053-A001-7F488C65495F}" type="presOf" srcId="{D9D78321-A460-4FFA-98C0-DBF6370DD63F}" destId="{42D66DBB-FAF5-4FFE-BADB-A5527170E37D}" srcOrd="0" destOrd="0" presId="urn:microsoft.com/office/officeart/2005/8/layout/process1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06A76582-FFF3-489F-8BCB-858CA46BC358}" type="presParOf" srcId="{8FF7A9FF-6129-4917-BE0F-436A84157A5A}" destId="{6875CC01-AAAD-4B87-9C0D-9E25CCC76B0C}" srcOrd="2" destOrd="0" presId="urn:microsoft.com/office/officeart/2005/8/layout/process1"/>
    <dgm:cxn modelId="{532A7CA8-1F3F-4F76-83EE-D81045FB25CD}" type="presParOf" srcId="{8FF7A9FF-6129-4917-BE0F-436A84157A5A}" destId="{42D66DBB-FAF5-4FFE-BADB-A5527170E37D}" srcOrd="3" destOrd="0" presId="urn:microsoft.com/office/officeart/2005/8/layout/process1"/>
    <dgm:cxn modelId="{BBB8C6C9-374C-461A-AE0F-637465B952A7}" type="presParOf" srcId="{42D66DBB-FAF5-4FFE-BADB-A5527170E37D}" destId="{8D90D538-75AF-4E74-9ACD-B7A5357DA32C}" srcOrd="0" destOrd="0" presId="urn:microsoft.com/office/officeart/2005/8/layout/process1"/>
    <dgm:cxn modelId="{BE9C1791-EF4A-4535-A2DD-3FCD25FD32B9}" type="presParOf" srcId="{8FF7A9FF-6129-4917-BE0F-436A84157A5A}" destId="{D3A42D07-F819-44A1-A8B7-5FBF4294D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clean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6268F373-9FD3-415B-9203-F68D14AA150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Select</a:t>
          </a:r>
        </a:p>
      </dgm:t>
    </dgm:pt>
    <dgm:pt modelId="{35E450DB-A5F6-48B9-909E-CBD7D753F1EF}" type="parTrans" cxnId="{E615493F-4735-4E65-A6D0-B569785A8131}">
      <dgm:prSet/>
      <dgm:spPr/>
      <dgm:t>
        <a:bodyPr/>
        <a:lstStyle/>
        <a:p>
          <a:endParaRPr lang="en-US"/>
        </a:p>
      </dgm:t>
    </dgm:pt>
    <dgm:pt modelId="{D9D78321-A460-4FFA-98C0-DBF6370DD63F}" type="sibTrans" cxnId="{E615493F-4735-4E65-A6D0-B569785A8131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r>
            <a:rPr lang="en-US" dirty="0"/>
            <a:t>Transform</a:t>
          </a:r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3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2"/>
      <dgm:spPr/>
    </dgm:pt>
    <dgm:pt modelId="{FFB880D4-D9DB-472A-BFCC-A0F73E7FF2BF}" type="pres">
      <dgm:prSet presAssocID="{20AE8585-E95C-41C2-89C6-82B019E41A18}" presName="connectorText" presStyleLbl="sibTrans2D1" presStyleIdx="0" presStyleCnt="2"/>
      <dgm:spPr/>
    </dgm:pt>
    <dgm:pt modelId="{6875CC01-AAAD-4B87-9C0D-9E25CCC76B0C}" type="pres">
      <dgm:prSet presAssocID="{6268F373-9FD3-415B-9203-F68D14AA1504}" presName="node" presStyleLbl="node1" presStyleIdx="1" presStyleCnt="3">
        <dgm:presLayoutVars>
          <dgm:bulletEnabled val="1"/>
        </dgm:presLayoutVars>
      </dgm:prSet>
      <dgm:spPr/>
    </dgm:pt>
    <dgm:pt modelId="{42D66DBB-FAF5-4FFE-BADB-A5527170E37D}" type="pres">
      <dgm:prSet presAssocID="{D9D78321-A460-4FFA-98C0-DBF6370DD63F}" presName="sibTrans" presStyleLbl="sibTrans2D1" presStyleIdx="1" presStyleCnt="2"/>
      <dgm:spPr/>
    </dgm:pt>
    <dgm:pt modelId="{8D90D538-75AF-4E74-9ACD-B7A5357DA32C}" type="pres">
      <dgm:prSet presAssocID="{D9D78321-A460-4FFA-98C0-DBF6370DD63F}" presName="connectorText" presStyleLbl="sibTrans2D1" presStyleIdx="1" presStyleCnt="2"/>
      <dgm:spPr/>
    </dgm:pt>
    <dgm:pt modelId="{D3A42D07-F819-44A1-A8B7-5FBF4294D16A}" type="pres">
      <dgm:prSet presAssocID="{F1CEC573-D965-48D5-BC99-8679FCA3CE40}" presName="node" presStyleLbl="node1" presStyleIdx="2" presStyleCnt="3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4EA9072F-8604-42E0-8672-B204AD9E4B47}" type="presOf" srcId="{D9D78321-A460-4FFA-98C0-DBF6370DD63F}" destId="{8D90D538-75AF-4E74-9ACD-B7A5357DA32C}" srcOrd="1" destOrd="0" presId="urn:microsoft.com/office/officeart/2005/8/layout/process1"/>
    <dgm:cxn modelId="{E615493F-4735-4E65-A6D0-B569785A8131}" srcId="{4F2E50E9-DBBB-46F4-872F-AC63F3BB06FA}" destId="{6268F373-9FD3-415B-9203-F68D14AA1504}" srcOrd="1" destOrd="0" parTransId="{35E450DB-A5F6-48B9-909E-CBD7D753F1EF}" sibTransId="{D9D78321-A460-4FFA-98C0-DBF6370DD63F}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9DC81242-3E8A-4C91-8CFC-E95F266177EE}" type="presOf" srcId="{6268F373-9FD3-415B-9203-F68D14AA1504}" destId="{6875CC01-AAAD-4B87-9C0D-9E25CCC76B0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2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407427EF-359A-4053-A001-7F488C65495F}" type="presOf" srcId="{D9D78321-A460-4FFA-98C0-DBF6370DD63F}" destId="{42D66DBB-FAF5-4FFE-BADB-A5527170E37D}" srcOrd="0" destOrd="0" presId="urn:microsoft.com/office/officeart/2005/8/layout/process1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06A76582-FFF3-489F-8BCB-858CA46BC358}" type="presParOf" srcId="{8FF7A9FF-6129-4917-BE0F-436A84157A5A}" destId="{6875CC01-AAAD-4B87-9C0D-9E25CCC76B0C}" srcOrd="2" destOrd="0" presId="urn:microsoft.com/office/officeart/2005/8/layout/process1"/>
    <dgm:cxn modelId="{532A7CA8-1F3F-4F76-83EE-D81045FB25CD}" type="presParOf" srcId="{8FF7A9FF-6129-4917-BE0F-436A84157A5A}" destId="{42D66DBB-FAF5-4FFE-BADB-A5527170E37D}" srcOrd="3" destOrd="0" presId="urn:microsoft.com/office/officeart/2005/8/layout/process1"/>
    <dgm:cxn modelId="{BBB8C6C9-374C-461A-AE0F-637465B952A7}" type="presParOf" srcId="{42D66DBB-FAF5-4FFE-BADB-A5527170E37D}" destId="{8D90D538-75AF-4E74-9ACD-B7A5357DA32C}" srcOrd="0" destOrd="0" presId="urn:microsoft.com/office/officeart/2005/8/layout/process1"/>
    <dgm:cxn modelId="{BE9C1791-EF4A-4535-A2DD-3FCD25FD32B9}" type="presParOf" srcId="{8FF7A9FF-6129-4917-BE0F-436A84157A5A}" destId="{D3A42D07-F819-44A1-A8B7-5FBF4294D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endParaRPr lang="en-US" b="0" dirty="0"/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/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/>
            <a:t>ML technique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r>
            <a:rPr lang="en-US" dirty="0"/>
            <a:t>evaluated</a:t>
          </a:r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2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1"/>
      <dgm:spPr/>
    </dgm:pt>
    <dgm:pt modelId="{FFB880D4-D9DB-472A-BFCC-A0F73E7FF2BF}" type="pres">
      <dgm:prSet presAssocID="{20AE8585-E95C-41C2-89C6-82B019E41A18}" presName="connectorText" presStyleLbl="sibTrans2D1" presStyleIdx="0" presStyleCnt="1"/>
      <dgm:spPr/>
    </dgm:pt>
    <dgm:pt modelId="{D3A42D07-F819-44A1-A8B7-5FBF4294D16A}" type="pres">
      <dgm:prSet presAssocID="{F1CEC573-D965-48D5-BC99-8679FCA3CE40}" presName="node" presStyleLbl="node1" presStyleIdx="1" presStyleCnt="2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1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BE9C1791-EF4A-4535-A2DD-3FCD25FD32B9}" type="presParOf" srcId="{8FF7A9FF-6129-4917-BE0F-436A84157A5A}" destId="{D3A42D07-F819-44A1-A8B7-5FBF4294D16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/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/>
            <a:t>Report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r>
            <a:rPr lang="en-US" dirty="0"/>
            <a:t>Determinate action</a:t>
          </a:r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2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1"/>
      <dgm:spPr/>
    </dgm:pt>
    <dgm:pt modelId="{FFB880D4-D9DB-472A-BFCC-A0F73E7FF2BF}" type="pres">
      <dgm:prSet presAssocID="{20AE8585-E95C-41C2-89C6-82B019E41A18}" presName="connectorText" presStyleLbl="sibTrans2D1" presStyleIdx="0" presStyleCnt="1"/>
      <dgm:spPr/>
    </dgm:pt>
    <dgm:pt modelId="{D3A42D07-F819-44A1-A8B7-5FBF4294D16A}" type="pres">
      <dgm:prSet presAssocID="{F1CEC573-D965-48D5-BC99-8679FCA3CE40}" presName="node" presStyleLbl="node1" presStyleIdx="1" presStyleCnt="2" custLinFactNeighborX="71230" custLinFactNeighborY="-59176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1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BE9C1791-EF4A-4535-A2DD-3FCD25FD32B9}" type="presParOf" srcId="{8FF7A9FF-6129-4917-BE0F-436A84157A5A}" destId="{D3A42D07-F819-44A1-A8B7-5FBF4294D16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b="0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/>
            <a:t>ML technique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1" custLinFactNeighborX="-2286" custLinFactNeighborY="-18454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BC799CEA-12A4-4D18-8877-FBF7C9C1D1FA}" type="presParOf" srcId="{8FF7A9FF-6129-4917-BE0F-436A84157A5A}" destId="{902F5326-FABE-4FC0-BCB6-E8393471228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b="0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Analyze</a:t>
          </a:r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Action</a:t>
          </a:r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EF98C9-53EC-49F3-A450-0641368DDE4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2EB0661-074A-4F0D-A59B-06806FA4EEB5}">
      <dgm:prSet phldrT="[Tex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Acquired</a:t>
          </a:r>
          <a:endParaRPr lang="en-US" dirty="0"/>
        </a:p>
      </dgm:t>
    </dgm:pt>
    <dgm:pt modelId="{CF71FE0C-3FFB-43CB-A4BF-859EA805953A}" type="parTrans" cxnId="{ABE8FA22-6C5A-4CBB-B1AB-554B5B8A3D0C}">
      <dgm:prSet/>
      <dgm:spPr/>
      <dgm:t>
        <a:bodyPr/>
        <a:lstStyle/>
        <a:p>
          <a:endParaRPr lang="en-US"/>
        </a:p>
      </dgm:t>
    </dgm:pt>
    <dgm:pt modelId="{220BC5E8-374C-4ADF-949B-64128420B1F8}" type="sibTrans" cxnId="{ABE8FA22-6C5A-4CBB-B1AB-554B5B8A3D0C}">
      <dgm:prSet/>
      <dgm:spPr/>
      <dgm:t>
        <a:bodyPr/>
        <a:lstStyle/>
        <a:p>
          <a:endParaRPr lang="en-US"/>
        </a:p>
      </dgm:t>
    </dgm:pt>
    <dgm:pt modelId="{F25621A7-EA44-4396-A0C3-586D09EFC451}">
      <dgm:prSet phldrT="[Texto]"/>
      <dgm:spPr/>
      <dgm:t>
        <a:bodyPr/>
        <a:lstStyle/>
        <a:p>
          <a:r>
            <a:rPr lang="en-US" dirty="0"/>
            <a:t>Prepare</a:t>
          </a:r>
        </a:p>
      </dgm:t>
    </dgm:pt>
    <dgm:pt modelId="{CAB6CD6A-D026-420E-A566-D8E86D750D76}" type="parTrans" cxnId="{3B963220-F0E6-4B27-96D8-ABB1C2802305}">
      <dgm:prSet/>
      <dgm:spPr/>
      <dgm:t>
        <a:bodyPr/>
        <a:lstStyle/>
        <a:p>
          <a:endParaRPr lang="en-US"/>
        </a:p>
      </dgm:t>
    </dgm:pt>
    <dgm:pt modelId="{18F375D6-CED3-4B98-ACDE-B48612A01A86}" type="sibTrans" cxnId="{3B963220-F0E6-4B27-96D8-ABB1C2802305}">
      <dgm:prSet/>
      <dgm:spPr/>
      <dgm:t>
        <a:bodyPr/>
        <a:lstStyle/>
        <a:p>
          <a:endParaRPr lang="en-US"/>
        </a:p>
      </dgm:t>
    </dgm:pt>
    <dgm:pt modelId="{84D475CD-17BA-4161-8673-39371C1E88BB}">
      <dgm:prSet phldrT="[Texto]"/>
      <dgm:spPr/>
      <dgm:t>
        <a:bodyPr/>
        <a:lstStyle/>
        <a:p>
          <a:endParaRPr lang="en-US" dirty="0"/>
        </a:p>
      </dgm:t>
    </dgm:pt>
    <dgm:pt modelId="{1500B91D-0518-4522-BD51-D3CA469BA95B}" type="parTrans" cxnId="{94C218E2-73D9-40E3-9E11-03C516DA29FF}">
      <dgm:prSet/>
      <dgm:spPr/>
      <dgm:t>
        <a:bodyPr/>
        <a:lstStyle/>
        <a:p>
          <a:endParaRPr lang="en-US"/>
        </a:p>
      </dgm:t>
    </dgm:pt>
    <dgm:pt modelId="{8060C298-5BED-4FA0-956C-492289047580}" type="sibTrans" cxnId="{94C218E2-73D9-40E3-9E11-03C516DA29FF}">
      <dgm:prSet/>
      <dgm:spPr/>
      <dgm:t>
        <a:bodyPr/>
        <a:lstStyle/>
        <a:p>
          <a:endParaRPr lang="en-US"/>
        </a:p>
      </dgm:t>
    </dgm:pt>
    <dgm:pt modelId="{67D44DB5-A210-448B-8C15-392A8A90F244}">
      <dgm:prSet phldrT="[Texto]"/>
      <dgm:spPr/>
      <dgm:t>
        <a:bodyPr/>
        <a:lstStyle/>
        <a:p>
          <a:endParaRPr lang="en-US" dirty="0"/>
        </a:p>
      </dgm:t>
    </dgm:pt>
    <dgm:pt modelId="{839A4BB3-2799-4B74-844D-137611BA175E}" type="parTrans" cxnId="{27889977-4B04-4FDA-ACD8-6D2C0067C0A3}">
      <dgm:prSet/>
      <dgm:spPr/>
      <dgm:t>
        <a:bodyPr/>
        <a:lstStyle/>
        <a:p>
          <a:endParaRPr lang="en-US"/>
        </a:p>
      </dgm:t>
    </dgm:pt>
    <dgm:pt modelId="{1BA0D3FC-38FF-4950-86F8-C82CC1FF8AAF}" type="sibTrans" cxnId="{27889977-4B04-4FDA-ACD8-6D2C0067C0A3}">
      <dgm:prSet/>
      <dgm:spPr/>
      <dgm:t>
        <a:bodyPr/>
        <a:lstStyle/>
        <a:p>
          <a:endParaRPr lang="en-US"/>
        </a:p>
      </dgm:t>
    </dgm:pt>
    <dgm:pt modelId="{2C2766B1-CEB7-4019-A496-2F23138692E2}" type="pres">
      <dgm:prSet presAssocID="{47EF98C9-53EC-49F3-A450-0641368DDE45}" presName="Name0" presStyleCnt="0">
        <dgm:presLayoutVars>
          <dgm:dir/>
          <dgm:animLvl val="lvl"/>
          <dgm:resizeHandles val="exact"/>
        </dgm:presLayoutVars>
      </dgm:prSet>
      <dgm:spPr/>
    </dgm:pt>
    <dgm:pt modelId="{2890F0C4-22A1-4345-93F9-97A68FD86531}" type="pres">
      <dgm:prSet presAssocID="{22EB0661-074A-4F0D-A59B-06806FA4EEB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59676C-86B1-4594-A156-ADC0748B6BB8}" type="pres">
      <dgm:prSet presAssocID="{220BC5E8-374C-4ADF-949B-64128420B1F8}" presName="parTxOnlySpace" presStyleCnt="0"/>
      <dgm:spPr/>
    </dgm:pt>
    <dgm:pt modelId="{C815F076-2829-418E-8F80-BC963FB0DB91}" type="pres">
      <dgm:prSet presAssocID="{F25621A7-EA44-4396-A0C3-586D09EFC45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FE75E0-758F-4677-9FB0-26445C0CA3AF}" type="pres">
      <dgm:prSet presAssocID="{18F375D6-CED3-4B98-ACDE-B48612A01A86}" presName="parTxOnlySpace" presStyleCnt="0"/>
      <dgm:spPr/>
    </dgm:pt>
    <dgm:pt modelId="{50696AD9-A31C-4798-997A-F9C04404A607}" type="pres">
      <dgm:prSet presAssocID="{84D475CD-17BA-4161-8673-39371C1E88B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A47CD6-DA3A-41C1-8124-03271685C4EC}" type="pres">
      <dgm:prSet presAssocID="{8060C298-5BED-4FA0-956C-492289047580}" presName="parTxOnlySpace" presStyleCnt="0"/>
      <dgm:spPr/>
    </dgm:pt>
    <dgm:pt modelId="{424F87D5-FE94-437C-952C-BBC1DFF51C90}" type="pres">
      <dgm:prSet presAssocID="{67D44DB5-A210-448B-8C15-392A8A90F24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F4D815-C7AA-441B-9D24-2BBF9CCA8E87}" type="presOf" srcId="{22EB0661-074A-4F0D-A59B-06806FA4EEB5}" destId="{2890F0C4-22A1-4345-93F9-97A68FD86531}" srcOrd="0" destOrd="0" presId="urn:microsoft.com/office/officeart/2005/8/layout/chevron1"/>
    <dgm:cxn modelId="{3B963220-F0E6-4B27-96D8-ABB1C2802305}" srcId="{47EF98C9-53EC-49F3-A450-0641368DDE45}" destId="{F25621A7-EA44-4396-A0C3-586D09EFC451}" srcOrd="1" destOrd="0" parTransId="{CAB6CD6A-D026-420E-A566-D8E86D750D76}" sibTransId="{18F375D6-CED3-4B98-ACDE-B48612A01A86}"/>
    <dgm:cxn modelId="{ABE8FA22-6C5A-4CBB-B1AB-554B5B8A3D0C}" srcId="{47EF98C9-53EC-49F3-A450-0641368DDE45}" destId="{22EB0661-074A-4F0D-A59B-06806FA4EEB5}" srcOrd="0" destOrd="0" parTransId="{CF71FE0C-3FFB-43CB-A4BF-859EA805953A}" sibTransId="{220BC5E8-374C-4ADF-949B-64128420B1F8}"/>
    <dgm:cxn modelId="{AFD5D073-CDD8-47C2-A1A1-7477024E4E35}" type="presOf" srcId="{F25621A7-EA44-4396-A0C3-586D09EFC451}" destId="{C815F076-2829-418E-8F80-BC963FB0DB91}" srcOrd="0" destOrd="0" presId="urn:microsoft.com/office/officeart/2005/8/layout/chevron1"/>
    <dgm:cxn modelId="{27889977-4B04-4FDA-ACD8-6D2C0067C0A3}" srcId="{47EF98C9-53EC-49F3-A450-0641368DDE45}" destId="{67D44DB5-A210-448B-8C15-392A8A90F244}" srcOrd="3" destOrd="0" parTransId="{839A4BB3-2799-4B74-844D-137611BA175E}" sibTransId="{1BA0D3FC-38FF-4950-86F8-C82CC1FF8AAF}"/>
    <dgm:cxn modelId="{D1AE9BB4-C148-409C-BF6B-3350B75EE415}" type="presOf" srcId="{47EF98C9-53EC-49F3-A450-0641368DDE45}" destId="{2C2766B1-CEB7-4019-A496-2F23138692E2}" srcOrd="0" destOrd="0" presId="urn:microsoft.com/office/officeart/2005/8/layout/chevron1"/>
    <dgm:cxn modelId="{7F8B05C4-B18A-4C12-B83A-B40BAC4960F5}" type="presOf" srcId="{67D44DB5-A210-448B-8C15-392A8A90F244}" destId="{424F87D5-FE94-437C-952C-BBC1DFF51C90}" srcOrd="0" destOrd="0" presId="urn:microsoft.com/office/officeart/2005/8/layout/chevron1"/>
    <dgm:cxn modelId="{C010F1C4-93F5-4EAF-B731-D3335C186A63}" type="presOf" srcId="{84D475CD-17BA-4161-8673-39371C1E88BB}" destId="{50696AD9-A31C-4798-997A-F9C04404A607}" srcOrd="0" destOrd="0" presId="urn:microsoft.com/office/officeart/2005/8/layout/chevron1"/>
    <dgm:cxn modelId="{94C218E2-73D9-40E3-9E11-03C516DA29FF}" srcId="{47EF98C9-53EC-49F3-A450-0641368DDE45}" destId="{84D475CD-17BA-4161-8673-39371C1E88BB}" srcOrd="2" destOrd="0" parTransId="{1500B91D-0518-4522-BD51-D3CA469BA95B}" sibTransId="{8060C298-5BED-4FA0-956C-492289047580}"/>
    <dgm:cxn modelId="{4D95A2FA-67C3-4BD8-9063-26B3C8DAA6AD}" type="presParOf" srcId="{2C2766B1-CEB7-4019-A496-2F23138692E2}" destId="{2890F0C4-22A1-4345-93F9-97A68FD86531}" srcOrd="0" destOrd="0" presId="urn:microsoft.com/office/officeart/2005/8/layout/chevron1"/>
    <dgm:cxn modelId="{F2AC16DF-5428-48EB-8071-EDDE515FE5D2}" type="presParOf" srcId="{2C2766B1-CEB7-4019-A496-2F23138692E2}" destId="{8A59676C-86B1-4594-A156-ADC0748B6BB8}" srcOrd="1" destOrd="0" presId="urn:microsoft.com/office/officeart/2005/8/layout/chevron1"/>
    <dgm:cxn modelId="{7A6EF801-F182-45E8-A5DF-464275C19606}" type="presParOf" srcId="{2C2766B1-CEB7-4019-A496-2F23138692E2}" destId="{C815F076-2829-418E-8F80-BC963FB0DB91}" srcOrd="2" destOrd="0" presId="urn:microsoft.com/office/officeart/2005/8/layout/chevron1"/>
    <dgm:cxn modelId="{CE234437-CA67-4875-81FF-5DC2F6471BE4}" type="presParOf" srcId="{2C2766B1-CEB7-4019-A496-2F23138692E2}" destId="{B2FE75E0-758F-4677-9FB0-26445C0CA3AF}" srcOrd="3" destOrd="0" presId="urn:microsoft.com/office/officeart/2005/8/layout/chevron1"/>
    <dgm:cxn modelId="{C957B741-ACFA-4FB5-BE6C-A4AE34871916}" type="presParOf" srcId="{2C2766B1-CEB7-4019-A496-2F23138692E2}" destId="{50696AD9-A31C-4798-997A-F9C04404A607}" srcOrd="4" destOrd="0" presId="urn:microsoft.com/office/officeart/2005/8/layout/chevron1"/>
    <dgm:cxn modelId="{0C1D4EF7-859D-42F0-9033-3F55E22E3558}" type="presParOf" srcId="{2C2766B1-CEB7-4019-A496-2F23138692E2}" destId="{87A47CD6-DA3A-41C1-8124-03271685C4EC}" srcOrd="5" destOrd="0" presId="urn:microsoft.com/office/officeart/2005/8/layout/chevron1"/>
    <dgm:cxn modelId="{BA342383-14E3-4253-9801-E28D77284D7A}" type="presParOf" srcId="{2C2766B1-CEB7-4019-A496-2F23138692E2}" destId="{424F87D5-FE94-437C-952C-BBC1DFF51C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2E50E9-DBBB-46F4-872F-AC63F3BB06F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CFECBAD-B5FE-48B8-A5C2-3E205BBE92BC}">
      <dgm:prSet phldrT="[Texto]"/>
      <dgm:spPr/>
      <dgm:t>
        <a:bodyPr/>
        <a:lstStyle/>
        <a:p>
          <a:r>
            <a:rPr lang="en-US" dirty="0"/>
            <a:t>clean</a:t>
          </a:r>
        </a:p>
      </dgm:t>
    </dgm:pt>
    <dgm:pt modelId="{36E2D0FD-A1B7-45F2-99FE-A3252DAC0E7A}" type="parTrans" cxnId="{A3130FE9-3CCF-46D8-AE41-96041A7B1D16}">
      <dgm:prSet/>
      <dgm:spPr/>
      <dgm:t>
        <a:bodyPr/>
        <a:lstStyle/>
        <a:p>
          <a:endParaRPr lang="en-US"/>
        </a:p>
      </dgm:t>
    </dgm:pt>
    <dgm:pt modelId="{20AE8585-E95C-41C2-89C6-82B019E41A18}" type="sibTrans" cxnId="{A3130FE9-3CCF-46D8-AE41-96041A7B1D16}">
      <dgm:prSet/>
      <dgm:spPr/>
      <dgm:t>
        <a:bodyPr/>
        <a:lstStyle/>
        <a:p>
          <a:endParaRPr lang="en-US"/>
        </a:p>
      </dgm:t>
    </dgm:pt>
    <dgm:pt modelId="{6268F373-9FD3-415B-9203-F68D14AA1504}">
      <dgm:prSet phldrT="[Texto]"/>
      <dgm:spPr/>
      <dgm:t>
        <a:bodyPr/>
        <a:lstStyle/>
        <a:p>
          <a:r>
            <a:rPr lang="en-US" dirty="0"/>
            <a:t>select</a:t>
          </a:r>
        </a:p>
      </dgm:t>
    </dgm:pt>
    <dgm:pt modelId="{35E450DB-A5F6-48B9-909E-CBD7D753F1EF}" type="parTrans" cxnId="{E615493F-4735-4E65-A6D0-B569785A8131}">
      <dgm:prSet/>
      <dgm:spPr/>
      <dgm:t>
        <a:bodyPr/>
        <a:lstStyle/>
        <a:p>
          <a:endParaRPr lang="en-US"/>
        </a:p>
      </dgm:t>
    </dgm:pt>
    <dgm:pt modelId="{D9D78321-A460-4FFA-98C0-DBF6370DD63F}" type="sibTrans" cxnId="{E615493F-4735-4E65-A6D0-B569785A8131}">
      <dgm:prSet/>
      <dgm:spPr/>
      <dgm:t>
        <a:bodyPr/>
        <a:lstStyle/>
        <a:p>
          <a:endParaRPr lang="en-US"/>
        </a:p>
      </dgm:t>
    </dgm:pt>
    <dgm:pt modelId="{F1CEC573-D965-48D5-BC99-8679FCA3CE40}">
      <dgm:prSet phldrT="[Texto]"/>
      <dgm:spPr/>
      <dgm:t>
        <a:bodyPr/>
        <a:lstStyle/>
        <a:p>
          <a:r>
            <a:rPr lang="en-US" dirty="0"/>
            <a:t>transform</a:t>
          </a:r>
        </a:p>
      </dgm:t>
    </dgm:pt>
    <dgm:pt modelId="{2A84400F-CE53-47F2-BD08-A5DF72B5C4B4}" type="parTrans" cxnId="{77810EBF-F888-41AD-9FCF-97206FFB6791}">
      <dgm:prSet/>
      <dgm:spPr/>
      <dgm:t>
        <a:bodyPr/>
        <a:lstStyle/>
        <a:p>
          <a:endParaRPr lang="en-US"/>
        </a:p>
      </dgm:t>
    </dgm:pt>
    <dgm:pt modelId="{E93717B8-D162-492B-9A82-771CFC6CDFC3}" type="sibTrans" cxnId="{77810EBF-F888-41AD-9FCF-97206FFB6791}">
      <dgm:prSet/>
      <dgm:spPr/>
      <dgm:t>
        <a:bodyPr/>
        <a:lstStyle/>
        <a:p>
          <a:endParaRPr lang="en-US"/>
        </a:p>
      </dgm:t>
    </dgm:pt>
    <dgm:pt modelId="{8FF7A9FF-6129-4917-BE0F-436A84157A5A}" type="pres">
      <dgm:prSet presAssocID="{4F2E50E9-DBBB-46F4-872F-AC63F3BB06FA}" presName="Name0" presStyleCnt="0">
        <dgm:presLayoutVars>
          <dgm:dir/>
          <dgm:resizeHandles val="exact"/>
        </dgm:presLayoutVars>
      </dgm:prSet>
      <dgm:spPr/>
    </dgm:pt>
    <dgm:pt modelId="{902F5326-FABE-4FC0-BCB6-E8393471228C}" type="pres">
      <dgm:prSet presAssocID="{3CFECBAD-B5FE-48B8-A5C2-3E205BBE92BC}" presName="node" presStyleLbl="node1" presStyleIdx="0" presStyleCnt="3">
        <dgm:presLayoutVars>
          <dgm:bulletEnabled val="1"/>
        </dgm:presLayoutVars>
      </dgm:prSet>
      <dgm:spPr/>
    </dgm:pt>
    <dgm:pt modelId="{F0928040-D78D-4CF3-B46B-680D9ABC2456}" type="pres">
      <dgm:prSet presAssocID="{20AE8585-E95C-41C2-89C6-82B019E41A18}" presName="sibTrans" presStyleLbl="sibTrans2D1" presStyleIdx="0" presStyleCnt="2"/>
      <dgm:spPr/>
    </dgm:pt>
    <dgm:pt modelId="{FFB880D4-D9DB-472A-BFCC-A0F73E7FF2BF}" type="pres">
      <dgm:prSet presAssocID="{20AE8585-E95C-41C2-89C6-82B019E41A18}" presName="connectorText" presStyleLbl="sibTrans2D1" presStyleIdx="0" presStyleCnt="2"/>
      <dgm:spPr/>
    </dgm:pt>
    <dgm:pt modelId="{6875CC01-AAAD-4B87-9C0D-9E25CCC76B0C}" type="pres">
      <dgm:prSet presAssocID="{6268F373-9FD3-415B-9203-F68D14AA1504}" presName="node" presStyleLbl="node1" presStyleIdx="1" presStyleCnt="3">
        <dgm:presLayoutVars>
          <dgm:bulletEnabled val="1"/>
        </dgm:presLayoutVars>
      </dgm:prSet>
      <dgm:spPr/>
    </dgm:pt>
    <dgm:pt modelId="{42D66DBB-FAF5-4FFE-BADB-A5527170E37D}" type="pres">
      <dgm:prSet presAssocID="{D9D78321-A460-4FFA-98C0-DBF6370DD63F}" presName="sibTrans" presStyleLbl="sibTrans2D1" presStyleIdx="1" presStyleCnt="2"/>
      <dgm:spPr/>
    </dgm:pt>
    <dgm:pt modelId="{8D90D538-75AF-4E74-9ACD-B7A5357DA32C}" type="pres">
      <dgm:prSet presAssocID="{D9D78321-A460-4FFA-98C0-DBF6370DD63F}" presName="connectorText" presStyleLbl="sibTrans2D1" presStyleIdx="1" presStyleCnt="2"/>
      <dgm:spPr/>
    </dgm:pt>
    <dgm:pt modelId="{D3A42D07-F819-44A1-A8B7-5FBF4294D16A}" type="pres">
      <dgm:prSet presAssocID="{F1CEC573-D965-48D5-BC99-8679FCA3CE40}" presName="node" presStyleLbl="node1" presStyleIdx="2" presStyleCnt="3">
        <dgm:presLayoutVars>
          <dgm:bulletEnabled val="1"/>
        </dgm:presLayoutVars>
      </dgm:prSet>
      <dgm:spPr/>
    </dgm:pt>
  </dgm:ptLst>
  <dgm:cxnLst>
    <dgm:cxn modelId="{153ECC26-835E-4BD2-9582-CAD4CC218495}" type="presOf" srcId="{4F2E50E9-DBBB-46F4-872F-AC63F3BB06FA}" destId="{8FF7A9FF-6129-4917-BE0F-436A84157A5A}" srcOrd="0" destOrd="0" presId="urn:microsoft.com/office/officeart/2005/8/layout/process1"/>
    <dgm:cxn modelId="{4EA9072F-8604-42E0-8672-B204AD9E4B47}" type="presOf" srcId="{D9D78321-A460-4FFA-98C0-DBF6370DD63F}" destId="{8D90D538-75AF-4E74-9ACD-B7A5357DA32C}" srcOrd="1" destOrd="0" presId="urn:microsoft.com/office/officeart/2005/8/layout/process1"/>
    <dgm:cxn modelId="{E615493F-4735-4E65-A6D0-B569785A8131}" srcId="{4F2E50E9-DBBB-46F4-872F-AC63F3BB06FA}" destId="{6268F373-9FD3-415B-9203-F68D14AA1504}" srcOrd="1" destOrd="0" parTransId="{35E450DB-A5F6-48B9-909E-CBD7D753F1EF}" sibTransId="{D9D78321-A460-4FFA-98C0-DBF6370DD63F}"/>
    <dgm:cxn modelId="{EDA16D3F-32D9-4E92-AD07-669C762CC26A}" type="presOf" srcId="{3CFECBAD-B5FE-48B8-A5C2-3E205BBE92BC}" destId="{902F5326-FABE-4FC0-BCB6-E8393471228C}" srcOrd="0" destOrd="0" presId="urn:microsoft.com/office/officeart/2005/8/layout/process1"/>
    <dgm:cxn modelId="{9DC81242-3E8A-4C91-8CFC-E95F266177EE}" type="presOf" srcId="{6268F373-9FD3-415B-9203-F68D14AA1504}" destId="{6875CC01-AAAD-4B87-9C0D-9E25CCC76B0C}" srcOrd="0" destOrd="0" presId="urn:microsoft.com/office/officeart/2005/8/layout/process1"/>
    <dgm:cxn modelId="{71AE797B-277E-4F0A-9F90-AD030F65FF07}" type="presOf" srcId="{20AE8585-E95C-41C2-89C6-82B019E41A18}" destId="{F0928040-D78D-4CF3-B46B-680D9ABC2456}" srcOrd="0" destOrd="0" presId="urn:microsoft.com/office/officeart/2005/8/layout/process1"/>
    <dgm:cxn modelId="{77810EBF-F888-41AD-9FCF-97206FFB6791}" srcId="{4F2E50E9-DBBB-46F4-872F-AC63F3BB06FA}" destId="{F1CEC573-D965-48D5-BC99-8679FCA3CE40}" srcOrd="2" destOrd="0" parTransId="{2A84400F-CE53-47F2-BD08-A5DF72B5C4B4}" sibTransId="{E93717B8-D162-492B-9A82-771CFC6CDFC3}"/>
    <dgm:cxn modelId="{406A65DE-C79C-4110-B928-938FFCC4AEA7}" type="presOf" srcId="{20AE8585-E95C-41C2-89C6-82B019E41A18}" destId="{FFB880D4-D9DB-472A-BFCC-A0F73E7FF2BF}" srcOrd="1" destOrd="0" presId="urn:microsoft.com/office/officeart/2005/8/layout/process1"/>
    <dgm:cxn modelId="{A3130FE9-3CCF-46D8-AE41-96041A7B1D16}" srcId="{4F2E50E9-DBBB-46F4-872F-AC63F3BB06FA}" destId="{3CFECBAD-B5FE-48B8-A5C2-3E205BBE92BC}" srcOrd="0" destOrd="0" parTransId="{36E2D0FD-A1B7-45F2-99FE-A3252DAC0E7A}" sibTransId="{20AE8585-E95C-41C2-89C6-82B019E41A18}"/>
    <dgm:cxn modelId="{407427EF-359A-4053-A001-7F488C65495F}" type="presOf" srcId="{D9D78321-A460-4FFA-98C0-DBF6370DD63F}" destId="{42D66DBB-FAF5-4FFE-BADB-A5527170E37D}" srcOrd="0" destOrd="0" presId="urn:microsoft.com/office/officeart/2005/8/layout/process1"/>
    <dgm:cxn modelId="{397257F4-5A1D-42B8-94B6-9B398AAC24AB}" type="presOf" srcId="{F1CEC573-D965-48D5-BC99-8679FCA3CE40}" destId="{D3A42D07-F819-44A1-A8B7-5FBF4294D16A}" srcOrd="0" destOrd="0" presId="urn:microsoft.com/office/officeart/2005/8/layout/process1"/>
    <dgm:cxn modelId="{BC799CEA-12A4-4D18-8877-FBF7C9C1D1FA}" type="presParOf" srcId="{8FF7A9FF-6129-4917-BE0F-436A84157A5A}" destId="{902F5326-FABE-4FC0-BCB6-E8393471228C}" srcOrd="0" destOrd="0" presId="urn:microsoft.com/office/officeart/2005/8/layout/process1"/>
    <dgm:cxn modelId="{BF96E4DA-E13B-445D-BEF9-6BEBEECA15CF}" type="presParOf" srcId="{8FF7A9FF-6129-4917-BE0F-436A84157A5A}" destId="{F0928040-D78D-4CF3-B46B-680D9ABC2456}" srcOrd="1" destOrd="0" presId="urn:microsoft.com/office/officeart/2005/8/layout/process1"/>
    <dgm:cxn modelId="{0310FEFF-C0FA-491E-8EC1-7CF1A1293AA1}" type="presParOf" srcId="{F0928040-D78D-4CF3-B46B-680D9ABC2456}" destId="{FFB880D4-D9DB-472A-BFCC-A0F73E7FF2BF}" srcOrd="0" destOrd="0" presId="urn:microsoft.com/office/officeart/2005/8/layout/process1"/>
    <dgm:cxn modelId="{06A76582-FFF3-489F-8BCB-858CA46BC358}" type="presParOf" srcId="{8FF7A9FF-6129-4917-BE0F-436A84157A5A}" destId="{6875CC01-AAAD-4B87-9C0D-9E25CCC76B0C}" srcOrd="2" destOrd="0" presId="urn:microsoft.com/office/officeart/2005/8/layout/process1"/>
    <dgm:cxn modelId="{532A7CA8-1F3F-4F76-83EE-D81045FB25CD}" type="presParOf" srcId="{8FF7A9FF-6129-4917-BE0F-436A84157A5A}" destId="{42D66DBB-FAF5-4FFE-BADB-A5527170E37D}" srcOrd="3" destOrd="0" presId="urn:microsoft.com/office/officeart/2005/8/layout/process1"/>
    <dgm:cxn modelId="{BBB8C6C9-374C-461A-AE0F-637465B952A7}" type="presParOf" srcId="{42D66DBB-FAF5-4FFE-BADB-A5527170E37D}" destId="{8D90D538-75AF-4E74-9ACD-B7A5357DA32C}" srcOrd="0" destOrd="0" presId="urn:microsoft.com/office/officeart/2005/8/layout/process1"/>
    <dgm:cxn modelId="{BE9C1791-EF4A-4535-A2DD-3FCD25FD32B9}" type="presParOf" srcId="{8FF7A9FF-6129-4917-BE0F-436A84157A5A}" destId="{D3A42D07-F819-44A1-A8B7-5FBF4294D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4019" y="499617"/>
          <a:ext cx="2339943" cy="9359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Acquired</a:t>
          </a:r>
        </a:p>
      </dsp:txBody>
      <dsp:txXfrm>
        <a:off x="472008" y="499617"/>
        <a:ext cx="1403966" cy="935977"/>
      </dsp:txXfrm>
    </dsp:sp>
    <dsp:sp modelId="{C815F076-2829-418E-8F80-BC963FB0DB91}">
      <dsp:nvSpPr>
        <dsp:cNvPr id="0" name=""/>
        <dsp:cNvSpPr/>
      </dsp:nvSpPr>
      <dsp:spPr>
        <a:xfrm>
          <a:off x="2109968" y="499617"/>
          <a:ext cx="2339943" cy="93597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Prepare</a:t>
          </a:r>
        </a:p>
      </dsp:txBody>
      <dsp:txXfrm>
        <a:off x="2577957" y="499617"/>
        <a:ext cx="1403966" cy="935977"/>
      </dsp:txXfrm>
    </dsp:sp>
    <dsp:sp modelId="{50696AD9-A31C-4798-997A-F9C04404A607}">
      <dsp:nvSpPr>
        <dsp:cNvPr id="0" name=""/>
        <dsp:cNvSpPr/>
      </dsp:nvSpPr>
      <dsp:spPr>
        <a:xfrm>
          <a:off x="4215917" y="499617"/>
          <a:ext cx="2339943" cy="9359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Analyze</a:t>
          </a:r>
        </a:p>
      </dsp:txBody>
      <dsp:txXfrm>
        <a:off x="4683906" y="499617"/>
        <a:ext cx="1403966" cy="935977"/>
      </dsp:txXfrm>
    </dsp:sp>
    <dsp:sp modelId="{424F87D5-FE94-437C-952C-BBC1DFF51C90}">
      <dsp:nvSpPr>
        <dsp:cNvPr id="0" name=""/>
        <dsp:cNvSpPr/>
      </dsp:nvSpPr>
      <dsp:spPr>
        <a:xfrm>
          <a:off x="6321866" y="499617"/>
          <a:ext cx="2339943" cy="93597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Deploy model</a:t>
          </a:r>
        </a:p>
      </dsp:txBody>
      <dsp:txXfrm>
        <a:off x="6789855" y="499617"/>
        <a:ext cx="1403966" cy="9359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3910" y="0"/>
          <a:ext cx="116877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</a:t>
          </a:r>
        </a:p>
      </dsp:txBody>
      <dsp:txXfrm>
        <a:off x="17432" y="13522"/>
        <a:ext cx="1141732" cy="434621"/>
      </dsp:txXfrm>
    </dsp:sp>
    <dsp:sp modelId="{F0928040-D78D-4CF3-B46B-680D9ABC2456}">
      <dsp:nvSpPr>
        <dsp:cNvPr id="0" name=""/>
        <dsp:cNvSpPr/>
      </dsp:nvSpPr>
      <dsp:spPr>
        <a:xfrm>
          <a:off x="1289564" y="85904"/>
          <a:ext cx="247780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9564" y="143875"/>
        <a:ext cx="173446" cy="173914"/>
      </dsp:txXfrm>
    </dsp:sp>
    <dsp:sp modelId="{6875CC01-AAAD-4B87-9C0D-9E25CCC76B0C}">
      <dsp:nvSpPr>
        <dsp:cNvPr id="0" name=""/>
        <dsp:cNvSpPr/>
      </dsp:nvSpPr>
      <dsp:spPr>
        <a:xfrm>
          <a:off x="1640196" y="0"/>
          <a:ext cx="116877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653718" y="13522"/>
        <a:ext cx="1141732" cy="434621"/>
      </dsp:txXfrm>
    </dsp:sp>
    <dsp:sp modelId="{42D66DBB-FAF5-4FFE-BADB-A5527170E37D}">
      <dsp:nvSpPr>
        <dsp:cNvPr id="0" name=""/>
        <dsp:cNvSpPr/>
      </dsp:nvSpPr>
      <dsp:spPr>
        <a:xfrm>
          <a:off x="2926828" y="85904"/>
          <a:ext cx="249853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26828" y="143875"/>
        <a:ext cx="174897" cy="173914"/>
      </dsp:txXfrm>
    </dsp:sp>
    <dsp:sp modelId="{D3A42D07-F819-44A1-A8B7-5FBF4294D16A}">
      <dsp:nvSpPr>
        <dsp:cNvPr id="0" name=""/>
        <dsp:cNvSpPr/>
      </dsp:nvSpPr>
      <dsp:spPr>
        <a:xfrm>
          <a:off x="3280393" y="0"/>
          <a:ext cx="1168776" cy="461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293915" y="13522"/>
        <a:ext cx="1141732" cy="4346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3910" y="0"/>
          <a:ext cx="116877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clean</a:t>
          </a:r>
        </a:p>
      </dsp:txBody>
      <dsp:txXfrm>
        <a:off x="17432" y="13522"/>
        <a:ext cx="1141732" cy="434621"/>
      </dsp:txXfrm>
    </dsp:sp>
    <dsp:sp modelId="{F0928040-D78D-4CF3-B46B-680D9ABC2456}">
      <dsp:nvSpPr>
        <dsp:cNvPr id="0" name=""/>
        <dsp:cNvSpPr/>
      </dsp:nvSpPr>
      <dsp:spPr>
        <a:xfrm>
          <a:off x="1289564" y="85904"/>
          <a:ext cx="247780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9564" y="143875"/>
        <a:ext cx="173446" cy="173914"/>
      </dsp:txXfrm>
    </dsp:sp>
    <dsp:sp modelId="{6875CC01-AAAD-4B87-9C0D-9E25CCC76B0C}">
      <dsp:nvSpPr>
        <dsp:cNvPr id="0" name=""/>
        <dsp:cNvSpPr/>
      </dsp:nvSpPr>
      <dsp:spPr>
        <a:xfrm>
          <a:off x="1640196" y="0"/>
          <a:ext cx="116877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select</a:t>
          </a:r>
        </a:p>
      </dsp:txBody>
      <dsp:txXfrm>
        <a:off x="1653718" y="13522"/>
        <a:ext cx="1141732" cy="434621"/>
      </dsp:txXfrm>
    </dsp:sp>
    <dsp:sp modelId="{42D66DBB-FAF5-4FFE-BADB-A5527170E37D}">
      <dsp:nvSpPr>
        <dsp:cNvPr id="0" name=""/>
        <dsp:cNvSpPr/>
      </dsp:nvSpPr>
      <dsp:spPr>
        <a:xfrm>
          <a:off x="2926828" y="85904"/>
          <a:ext cx="249853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26828" y="143875"/>
        <a:ext cx="174897" cy="173914"/>
      </dsp:txXfrm>
    </dsp:sp>
    <dsp:sp modelId="{D3A42D07-F819-44A1-A8B7-5FBF4294D16A}">
      <dsp:nvSpPr>
        <dsp:cNvPr id="0" name=""/>
        <dsp:cNvSpPr/>
      </dsp:nvSpPr>
      <dsp:spPr>
        <a:xfrm>
          <a:off x="3280393" y="0"/>
          <a:ext cx="1168776" cy="461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293915" y="13522"/>
        <a:ext cx="1141732" cy="4346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3910" y="0"/>
          <a:ext cx="116877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clean</a:t>
          </a:r>
        </a:p>
      </dsp:txBody>
      <dsp:txXfrm>
        <a:off x="17432" y="13522"/>
        <a:ext cx="1141732" cy="434621"/>
      </dsp:txXfrm>
    </dsp:sp>
    <dsp:sp modelId="{F0928040-D78D-4CF3-B46B-680D9ABC2456}">
      <dsp:nvSpPr>
        <dsp:cNvPr id="0" name=""/>
        <dsp:cNvSpPr/>
      </dsp:nvSpPr>
      <dsp:spPr>
        <a:xfrm>
          <a:off x="1289564" y="85904"/>
          <a:ext cx="247780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9564" y="143875"/>
        <a:ext cx="173446" cy="173914"/>
      </dsp:txXfrm>
    </dsp:sp>
    <dsp:sp modelId="{6875CC01-AAAD-4B87-9C0D-9E25CCC76B0C}">
      <dsp:nvSpPr>
        <dsp:cNvPr id="0" name=""/>
        <dsp:cNvSpPr/>
      </dsp:nvSpPr>
      <dsp:spPr>
        <a:xfrm>
          <a:off x="1640196" y="0"/>
          <a:ext cx="116877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select</a:t>
          </a:r>
        </a:p>
      </dsp:txBody>
      <dsp:txXfrm>
        <a:off x="1653718" y="13522"/>
        <a:ext cx="1141732" cy="434621"/>
      </dsp:txXfrm>
    </dsp:sp>
    <dsp:sp modelId="{42D66DBB-FAF5-4FFE-BADB-A5527170E37D}">
      <dsp:nvSpPr>
        <dsp:cNvPr id="0" name=""/>
        <dsp:cNvSpPr/>
      </dsp:nvSpPr>
      <dsp:spPr>
        <a:xfrm>
          <a:off x="2926828" y="85904"/>
          <a:ext cx="249853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26828" y="143875"/>
        <a:ext cx="174897" cy="173914"/>
      </dsp:txXfrm>
    </dsp:sp>
    <dsp:sp modelId="{D3A42D07-F819-44A1-A8B7-5FBF4294D16A}">
      <dsp:nvSpPr>
        <dsp:cNvPr id="0" name=""/>
        <dsp:cNvSpPr/>
      </dsp:nvSpPr>
      <dsp:spPr>
        <a:xfrm>
          <a:off x="3280393" y="0"/>
          <a:ext cx="1168776" cy="461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293915" y="13522"/>
        <a:ext cx="1141732" cy="43462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3910" y="0"/>
          <a:ext cx="116877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clean</a:t>
          </a:r>
        </a:p>
      </dsp:txBody>
      <dsp:txXfrm>
        <a:off x="17432" y="13522"/>
        <a:ext cx="1141732" cy="434621"/>
      </dsp:txXfrm>
    </dsp:sp>
    <dsp:sp modelId="{F0928040-D78D-4CF3-B46B-680D9ABC2456}">
      <dsp:nvSpPr>
        <dsp:cNvPr id="0" name=""/>
        <dsp:cNvSpPr/>
      </dsp:nvSpPr>
      <dsp:spPr>
        <a:xfrm>
          <a:off x="1289564" y="85904"/>
          <a:ext cx="247780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9564" y="143875"/>
        <a:ext cx="173446" cy="173914"/>
      </dsp:txXfrm>
    </dsp:sp>
    <dsp:sp modelId="{6875CC01-AAAD-4B87-9C0D-9E25CCC76B0C}">
      <dsp:nvSpPr>
        <dsp:cNvPr id="0" name=""/>
        <dsp:cNvSpPr/>
      </dsp:nvSpPr>
      <dsp:spPr>
        <a:xfrm>
          <a:off x="1640196" y="0"/>
          <a:ext cx="116877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Select</a:t>
          </a:r>
        </a:p>
      </dsp:txBody>
      <dsp:txXfrm>
        <a:off x="1653718" y="13522"/>
        <a:ext cx="1141732" cy="434621"/>
      </dsp:txXfrm>
    </dsp:sp>
    <dsp:sp modelId="{42D66DBB-FAF5-4FFE-BADB-A5527170E37D}">
      <dsp:nvSpPr>
        <dsp:cNvPr id="0" name=""/>
        <dsp:cNvSpPr/>
      </dsp:nvSpPr>
      <dsp:spPr>
        <a:xfrm>
          <a:off x="2926828" y="85904"/>
          <a:ext cx="249853" cy="2898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26828" y="143875"/>
        <a:ext cx="174897" cy="173914"/>
      </dsp:txXfrm>
    </dsp:sp>
    <dsp:sp modelId="{D3A42D07-F819-44A1-A8B7-5FBF4294D16A}">
      <dsp:nvSpPr>
        <dsp:cNvPr id="0" name=""/>
        <dsp:cNvSpPr/>
      </dsp:nvSpPr>
      <dsp:spPr>
        <a:xfrm>
          <a:off x="3280393" y="0"/>
          <a:ext cx="1168776" cy="461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</a:t>
          </a:r>
        </a:p>
      </dsp:txBody>
      <dsp:txXfrm>
        <a:off x="3293915" y="13522"/>
        <a:ext cx="1141732" cy="434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919" y="167098"/>
          <a:ext cx="1699521" cy="67980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Acquired</a:t>
          </a:r>
        </a:p>
      </dsp:txBody>
      <dsp:txXfrm>
        <a:off x="342823" y="167098"/>
        <a:ext cx="1019713" cy="679808"/>
      </dsp:txXfrm>
    </dsp:sp>
    <dsp:sp modelId="{C815F076-2829-418E-8F80-BC963FB0DB91}">
      <dsp:nvSpPr>
        <dsp:cNvPr id="0" name=""/>
        <dsp:cNvSpPr/>
      </dsp:nvSpPr>
      <dsp:spPr>
        <a:xfrm>
          <a:off x="1532488" y="167098"/>
          <a:ext cx="1699521" cy="67980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1872392" y="167098"/>
        <a:ext cx="1019713" cy="679808"/>
      </dsp:txXfrm>
    </dsp:sp>
    <dsp:sp modelId="{50696AD9-A31C-4798-997A-F9C04404A607}">
      <dsp:nvSpPr>
        <dsp:cNvPr id="0" name=""/>
        <dsp:cNvSpPr/>
      </dsp:nvSpPr>
      <dsp:spPr>
        <a:xfrm>
          <a:off x="3062057" y="167098"/>
          <a:ext cx="1699521" cy="67980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1961" y="167098"/>
        <a:ext cx="1019713" cy="679808"/>
      </dsp:txXfrm>
    </dsp:sp>
    <dsp:sp modelId="{424F87D5-FE94-437C-952C-BBC1DFF51C90}">
      <dsp:nvSpPr>
        <dsp:cNvPr id="0" name=""/>
        <dsp:cNvSpPr/>
      </dsp:nvSpPr>
      <dsp:spPr>
        <a:xfrm>
          <a:off x="4591626" y="167098"/>
          <a:ext cx="1699521" cy="67980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931530" y="167098"/>
        <a:ext cx="1019713" cy="67980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64" y="293510"/>
          <a:ext cx="1783807" cy="7135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59825" y="293510"/>
        <a:ext cx="1070285" cy="713522"/>
      </dsp:txXfrm>
    </dsp:sp>
    <dsp:sp modelId="{C815F076-2829-418E-8F80-BC963FB0DB91}">
      <dsp:nvSpPr>
        <dsp:cNvPr id="0" name=""/>
        <dsp:cNvSpPr/>
      </dsp:nvSpPr>
      <dsp:spPr>
        <a:xfrm>
          <a:off x="1608490" y="293510"/>
          <a:ext cx="1783807" cy="7135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1965251" y="293510"/>
        <a:ext cx="1070285" cy="713522"/>
      </dsp:txXfrm>
    </dsp:sp>
    <dsp:sp modelId="{50696AD9-A31C-4798-997A-F9C04404A607}">
      <dsp:nvSpPr>
        <dsp:cNvPr id="0" name=""/>
        <dsp:cNvSpPr/>
      </dsp:nvSpPr>
      <dsp:spPr>
        <a:xfrm>
          <a:off x="3213917" y="293510"/>
          <a:ext cx="1783807" cy="7135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570678" y="293510"/>
        <a:ext cx="1070285" cy="713522"/>
      </dsp:txXfrm>
    </dsp:sp>
    <dsp:sp modelId="{424F87D5-FE94-437C-952C-BBC1DFF51C90}">
      <dsp:nvSpPr>
        <dsp:cNvPr id="0" name=""/>
        <dsp:cNvSpPr/>
      </dsp:nvSpPr>
      <dsp:spPr>
        <a:xfrm>
          <a:off x="4819343" y="293510"/>
          <a:ext cx="1783807" cy="7135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176104" y="293510"/>
        <a:ext cx="1070285" cy="71352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99" y="284905"/>
          <a:ext cx="1804382" cy="72175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63976" y="284905"/>
        <a:ext cx="1082629" cy="721753"/>
      </dsp:txXfrm>
    </dsp:sp>
    <dsp:sp modelId="{C815F076-2829-418E-8F80-BC963FB0DB91}">
      <dsp:nvSpPr>
        <dsp:cNvPr id="0" name=""/>
        <dsp:cNvSpPr/>
      </dsp:nvSpPr>
      <dsp:spPr>
        <a:xfrm>
          <a:off x="1627044" y="284905"/>
          <a:ext cx="1804382" cy="72175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Prepare</a:t>
          </a:r>
        </a:p>
      </dsp:txBody>
      <dsp:txXfrm>
        <a:off x="1987921" y="284905"/>
        <a:ext cx="1082629" cy="721753"/>
      </dsp:txXfrm>
    </dsp:sp>
    <dsp:sp modelId="{50696AD9-A31C-4798-997A-F9C04404A607}">
      <dsp:nvSpPr>
        <dsp:cNvPr id="0" name=""/>
        <dsp:cNvSpPr/>
      </dsp:nvSpPr>
      <dsp:spPr>
        <a:xfrm>
          <a:off x="3250988" y="284905"/>
          <a:ext cx="1804382" cy="72175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</a:t>
          </a:r>
        </a:p>
      </dsp:txBody>
      <dsp:txXfrm>
        <a:off x="3611865" y="284905"/>
        <a:ext cx="1082629" cy="721753"/>
      </dsp:txXfrm>
    </dsp:sp>
    <dsp:sp modelId="{424F87D5-FE94-437C-952C-BBC1DFF51C90}">
      <dsp:nvSpPr>
        <dsp:cNvPr id="0" name=""/>
        <dsp:cNvSpPr/>
      </dsp:nvSpPr>
      <dsp:spPr>
        <a:xfrm>
          <a:off x="4874932" y="284905"/>
          <a:ext cx="1804382" cy="72175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235809" y="284905"/>
        <a:ext cx="1082629" cy="7217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868" y="0"/>
          <a:ext cx="185309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ML technique</a:t>
          </a:r>
        </a:p>
      </dsp:txBody>
      <dsp:txXfrm>
        <a:off x="14390" y="13522"/>
        <a:ext cx="1826052" cy="434621"/>
      </dsp:txXfrm>
    </dsp:sp>
    <dsp:sp modelId="{F0928040-D78D-4CF3-B46B-680D9ABC2456}">
      <dsp:nvSpPr>
        <dsp:cNvPr id="0" name=""/>
        <dsp:cNvSpPr/>
      </dsp:nvSpPr>
      <dsp:spPr>
        <a:xfrm>
          <a:off x="2039492" y="1048"/>
          <a:ext cx="393317" cy="4595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039492" y="92961"/>
        <a:ext cx="275322" cy="275741"/>
      </dsp:txXfrm>
    </dsp:sp>
    <dsp:sp modelId="{D3A42D07-F819-44A1-A8B7-5FBF4294D16A}">
      <dsp:nvSpPr>
        <dsp:cNvPr id="0" name=""/>
        <dsp:cNvSpPr/>
      </dsp:nvSpPr>
      <dsp:spPr>
        <a:xfrm>
          <a:off x="2596073" y="0"/>
          <a:ext cx="185309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evaluated</a:t>
          </a:r>
        </a:p>
      </dsp:txBody>
      <dsp:txXfrm>
        <a:off x="2609595" y="13522"/>
        <a:ext cx="1826052" cy="43462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99" y="284905"/>
          <a:ext cx="1804382" cy="72175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63976" y="284905"/>
        <a:ext cx="1082629" cy="721753"/>
      </dsp:txXfrm>
    </dsp:sp>
    <dsp:sp modelId="{C815F076-2829-418E-8F80-BC963FB0DB91}">
      <dsp:nvSpPr>
        <dsp:cNvPr id="0" name=""/>
        <dsp:cNvSpPr/>
      </dsp:nvSpPr>
      <dsp:spPr>
        <a:xfrm>
          <a:off x="1627044" y="284905"/>
          <a:ext cx="1804382" cy="72175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Prepare</a:t>
          </a:r>
        </a:p>
      </dsp:txBody>
      <dsp:txXfrm>
        <a:off x="1987921" y="284905"/>
        <a:ext cx="1082629" cy="721753"/>
      </dsp:txXfrm>
    </dsp:sp>
    <dsp:sp modelId="{50696AD9-A31C-4798-997A-F9C04404A607}">
      <dsp:nvSpPr>
        <dsp:cNvPr id="0" name=""/>
        <dsp:cNvSpPr/>
      </dsp:nvSpPr>
      <dsp:spPr>
        <a:xfrm>
          <a:off x="3250988" y="284905"/>
          <a:ext cx="1804382" cy="72175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Analyze</a:t>
          </a:r>
        </a:p>
      </dsp:txBody>
      <dsp:txXfrm>
        <a:off x="3611865" y="284905"/>
        <a:ext cx="1082629" cy="721753"/>
      </dsp:txXfrm>
    </dsp:sp>
    <dsp:sp modelId="{424F87D5-FE94-437C-952C-BBC1DFF51C90}">
      <dsp:nvSpPr>
        <dsp:cNvPr id="0" name=""/>
        <dsp:cNvSpPr/>
      </dsp:nvSpPr>
      <dsp:spPr>
        <a:xfrm>
          <a:off x="4874932" y="284905"/>
          <a:ext cx="1804382" cy="72175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Action</a:t>
          </a:r>
        </a:p>
      </dsp:txBody>
      <dsp:txXfrm>
        <a:off x="5235809" y="284905"/>
        <a:ext cx="1082629" cy="72175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868" y="0"/>
          <a:ext cx="1853096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</a:t>
          </a:r>
        </a:p>
      </dsp:txBody>
      <dsp:txXfrm>
        <a:off x="14390" y="13522"/>
        <a:ext cx="1826052" cy="434621"/>
      </dsp:txXfrm>
    </dsp:sp>
    <dsp:sp modelId="{F0928040-D78D-4CF3-B46B-680D9ABC2456}">
      <dsp:nvSpPr>
        <dsp:cNvPr id="0" name=""/>
        <dsp:cNvSpPr/>
      </dsp:nvSpPr>
      <dsp:spPr>
        <a:xfrm>
          <a:off x="2039492" y="1048"/>
          <a:ext cx="393317" cy="4595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039492" y="92961"/>
        <a:ext cx="275322" cy="275741"/>
      </dsp:txXfrm>
    </dsp:sp>
    <dsp:sp modelId="{D3A42D07-F819-44A1-A8B7-5FBF4294D16A}">
      <dsp:nvSpPr>
        <dsp:cNvPr id="0" name=""/>
        <dsp:cNvSpPr/>
      </dsp:nvSpPr>
      <dsp:spPr>
        <a:xfrm>
          <a:off x="2596073" y="0"/>
          <a:ext cx="1853096" cy="4616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Determinate action</a:t>
          </a:r>
        </a:p>
      </dsp:txBody>
      <dsp:txXfrm>
        <a:off x="2609595" y="13522"/>
        <a:ext cx="1826052" cy="43462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919" y="167098"/>
          <a:ext cx="1699521" cy="67980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Acquired</a:t>
          </a:r>
        </a:p>
      </dsp:txBody>
      <dsp:txXfrm>
        <a:off x="342823" y="167098"/>
        <a:ext cx="1019713" cy="679808"/>
      </dsp:txXfrm>
    </dsp:sp>
    <dsp:sp modelId="{C815F076-2829-418E-8F80-BC963FB0DB91}">
      <dsp:nvSpPr>
        <dsp:cNvPr id="0" name=""/>
        <dsp:cNvSpPr/>
      </dsp:nvSpPr>
      <dsp:spPr>
        <a:xfrm>
          <a:off x="1532488" y="167098"/>
          <a:ext cx="1699521" cy="67980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Prepare</a:t>
          </a:r>
        </a:p>
      </dsp:txBody>
      <dsp:txXfrm>
        <a:off x="1872392" y="167098"/>
        <a:ext cx="1019713" cy="679808"/>
      </dsp:txXfrm>
    </dsp:sp>
    <dsp:sp modelId="{50696AD9-A31C-4798-997A-F9C04404A607}">
      <dsp:nvSpPr>
        <dsp:cNvPr id="0" name=""/>
        <dsp:cNvSpPr/>
      </dsp:nvSpPr>
      <dsp:spPr>
        <a:xfrm>
          <a:off x="3062057" y="167098"/>
          <a:ext cx="1699521" cy="67980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1961" y="167098"/>
        <a:ext cx="1019713" cy="679808"/>
      </dsp:txXfrm>
    </dsp:sp>
    <dsp:sp modelId="{424F87D5-FE94-437C-952C-BBC1DFF51C90}">
      <dsp:nvSpPr>
        <dsp:cNvPr id="0" name=""/>
        <dsp:cNvSpPr/>
      </dsp:nvSpPr>
      <dsp:spPr>
        <a:xfrm>
          <a:off x="4591626" y="167098"/>
          <a:ext cx="1699521" cy="67980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931530" y="167098"/>
        <a:ext cx="1019713" cy="67980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0" y="0"/>
          <a:ext cx="4444825" cy="4616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ML technique</a:t>
          </a:r>
        </a:p>
      </dsp:txBody>
      <dsp:txXfrm>
        <a:off x="13522" y="13522"/>
        <a:ext cx="4417781" cy="43462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19" y="183423"/>
          <a:ext cx="1757818" cy="7031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Acquired</a:t>
          </a:r>
        </a:p>
      </dsp:txBody>
      <dsp:txXfrm>
        <a:off x="354583" y="183423"/>
        <a:ext cx="1054691" cy="703127"/>
      </dsp:txXfrm>
    </dsp:sp>
    <dsp:sp modelId="{C815F076-2829-418E-8F80-BC963FB0DB91}">
      <dsp:nvSpPr>
        <dsp:cNvPr id="0" name=""/>
        <dsp:cNvSpPr/>
      </dsp:nvSpPr>
      <dsp:spPr>
        <a:xfrm>
          <a:off x="1585056" y="183423"/>
          <a:ext cx="1757818" cy="70312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Prepare</a:t>
          </a:r>
        </a:p>
      </dsp:txBody>
      <dsp:txXfrm>
        <a:off x="1936620" y="183423"/>
        <a:ext cx="1054691" cy="703127"/>
      </dsp:txXfrm>
    </dsp:sp>
    <dsp:sp modelId="{50696AD9-A31C-4798-997A-F9C04404A607}">
      <dsp:nvSpPr>
        <dsp:cNvPr id="0" name=""/>
        <dsp:cNvSpPr/>
      </dsp:nvSpPr>
      <dsp:spPr>
        <a:xfrm>
          <a:off x="3167092" y="183423"/>
          <a:ext cx="1757818" cy="70312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518656" y="183423"/>
        <a:ext cx="1054691" cy="703127"/>
      </dsp:txXfrm>
    </dsp:sp>
    <dsp:sp modelId="{424F87D5-FE94-437C-952C-BBC1DFF51C90}">
      <dsp:nvSpPr>
        <dsp:cNvPr id="0" name=""/>
        <dsp:cNvSpPr/>
      </dsp:nvSpPr>
      <dsp:spPr>
        <a:xfrm>
          <a:off x="4749129" y="183423"/>
          <a:ext cx="1757818" cy="70312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100693" y="183423"/>
        <a:ext cx="1054691" cy="70312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331" y="51756"/>
          <a:ext cx="1357042" cy="54281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Acquired</a:t>
          </a:r>
        </a:p>
      </dsp:txBody>
      <dsp:txXfrm>
        <a:off x="273740" y="51756"/>
        <a:ext cx="814225" cy="542817"/>
      </dsp:txXfrm>
    </dsp:sp>
    <dsp:sp modelId="{C815F076-2829-418E-8F80-BC963FB0DB91}">
      <dsp:nvSpPr>
        <dsp:cNvPr id="0" name=""/>
        <dsp:cNvSpPr/>
      </dsp:nvSpPr>
      <dsp:spPr>
        <a:xfrm>
          <a:off x="1223669" y="51756"/>
          <a:ext cx="1357042" cy="54281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Prepare</a:t>
          </a:r>
        </a:p>
      </dsp:txBody>
      <dsp:txXfrm>
        <a:off x="1495078" y="51756"/>
        <a:ext cx="814225" cy="542817"/>
      </dsp:txXfrm>
    </dsp:sp>
    <dsp:sp modelId="{50696AD9-A31C-4798-997A-F9C04404A607}">
      <dsp:nvSpPr>
        <dsp:cNvPr id="0" name=""/>
        <dsp:cNvSpPr/>
      </dsp:nvSpPr>
      <dsp:spPr>
        <a:xfrm>
          <a:off x="2445008" y="51756"/>
          <a:ext cx="1357042" cy="542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Analyze</a:t>
          </a:r>
        </a:p>
      </dsp:txBody>
      <dsp:txXfrm>
        <a:off x="2716417" y="51756"/>
        <a:ext cx="814225" cy="542817"/>
      </dsp:txXfrm>
    </dsp:sp>
    <dsp:sp modelId="{424F87D5-FE94-437C-952C-BBC1DFF51C90}">
      <dsp:nvSpPr>
        <dsp:cNvPr id="0" name=""/>
        <dsp:cNvSpPr/>
      </dsp:nvSpPr>
      <dsp:spPr>
        <a:xfrm>
          <a:off x="3666346" y="51756"/>
          <a:ext cx="1357042" cy="54281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Action</a:t>
          </a:r>
        </a:p>
      </dsp:txBody>
      <dsp:txXfrm>
        <a:off x="3937755" y="51756"/>
        <a:ext cx="814225" cy="5428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20" y="167678"/>
          <a:ext cx="1758264" cy="7033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Acquired</a:t>
          </a:r>
          <a:endParaRPr lang="en-US" sz="1600" kern="1200" dirty="0"/>
        </a:p>
      </dsp:txBody>
      <dsp:txXfrm>
        <a:off x="354673" y="167678"/>
        <a:ext cx="1054959" cy="703305"/>
      </dsp:txXfrm>
    </dsp:sp>
    <dsp:sp modelId="{C815F076-2829-418E-8F80-BC963FB0DB91}">
      <dsp:nvSpPr>
        <dsp:cNvPr id="0" name=""/>
        <dsp:cNvSpPr/>
      </dsp:nvSpPr>
      <dsp:spPr>
        <a:xfrm>
          <a:off x="1585458" y="167678"/>
          <a:ext cx="1758264" cy="7033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Prepare</a:t>
          </a:r>
        </a:p>
      </dsp:txBody>
      <dsp:txXfrm>
        <a:off x="1937111" y="167678"/>
        <a:ext cx="1054959" cy="703305"/>
      </dsp:txXfrm>
    </dsp:sp>
    <dsp:sp modelId="{50696AD9-A31C-4798-997A-F9C04404A607}">
      <dsp:nvSpPr>
        <dsp:cNvPr id="0" name=""/>
        <dsp:cNvSpPr/>
      </dsp:nvSpPr>
      <dsp:spPr>
        <a:xfrm>
          <a:off x="3167897" y="167678"/>
          <a:ext cx="1758264" cy="70330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519550" y="167678"/>
        <a:ext cx="1054959" cy="703305"/>
      </dsp:txXfrm>
    </dsp:sp>
    <dsp:sp modelId="{424F87D5-FE94-437C-952C-BBC1DFF51C90}">
      <dsp:nvSpPr>
        <dsp:cNvPr id="0" name=""/>
        <dsp:cNvSpPr/>
      </dsp:nvSpPr>
      <dsp:spPr>
        <a:xfrm>
          <a:off x="4750335" y="167678"/>
          <a:ext cx="1758264" cy="70330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101988" y="167678"/>
        <a:ext cx="1054959" cy="7033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2989" y="335463"/>
          <a:ext cx="1740165" cy="6960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Acquired</a:t>
          </a:r>
          <a:endParaRPr lang="en-US" sz="1600" kern="1200" dirty="0"/>
        </a:p>
      </dsp:txBody>
      <dsp:txXfrm>
        <a:off x="351022" y="335463"/>
        <a:ext cx="1044099" cy="696066"/>
      </dsp:txXfrm>
    </dsp:sp>
    <dsp:sp modelId="{C815F076-2829-418E-8F80-BC963FB0DB91}">
      <dsp:nvSpPr>
        <dsp:cNvPr id="0" name=""/>
        <dsp:cNvSpPr/>
      </dsp:nvSpPr>
      <dsp:spPr>
        <a:xfrm>
          <a:off x="1569138" y="335463"/>
          <a:ext cx="1740165" cy="69606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Prepare</a:t>
          </a:r>
        </a:p>
      </dsp:txBody>
      <dsp:txXfrm>
        <a:off x="1917171" y="335463"/>
        <a:ext cx="1044099" cy="696066"/>
      </dsp:txXfrm>
    </dsp:sp>
    <dsp:sp modelId="{50696AD9-A31C-4798-997A-F9C04404A607}">
      <dsp:nvSpPr>
        <dsp:cNvPr id="0" name=""/>
        <dsp:cNvSpPr/>
      </dsp:nvSpPr>
      <dsp:spPr>
        <a:xfrm>
          <a:off x="3135286" y="335463"/>
          <a:ext cx="1740165" cy="69606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83319" y="335463"/>
        <a:ext cx="1044099" cy="696066"/>
      </dsp:txXfrm>
    </dsp:sp>
    <dsp:sp modelId="{424F87D5-FE94-437C-952C-BBC1DFF51C90}">
      <dsp:nvSpPr>
        <dsp:cNvPr id="0" name=""/>
        <dsp:cNvSpPr/>
      </dsp:nvSpPr>
      <dsp:spPr>
        <a:xfrm>
          <a:off x="4701435" y="335463"/>
          <a:ext cx="1740165" cy="69606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049468" y="335463"/>
        <a:ext cx="1044099" cy="696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179" y="339489"/>
          <a:ext cx="1850854" cy="74034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Acquired</a:t>
          </a:r>
          <a:endParaRPr lang="en-US" sz="1700" kern="1200" dirty="0"/>
        </a:p>
      </dsp:txBody>
      <dsp:txXfrm>
        <a:off x="373350" y="339489"/>
        <a:ext cx="1110513" cy="740341"/>
      </dsp:txXfrm>
    </dsp:sp>
    <dsp:sp modelId="{C815F076-2829-418E-8F80-BC963FB0DB91}">
      <dsp:nvSpPr>
        <dsp:cNvPr id="0" name=""/>
        <dsp:cNvSpPr/>
      </dsp:nvSpPr>
      <dsp:spPr>
        <a:xfrm>
          <a:off x="1668948" y="339489"/>
          <a:ext cx="1850854" cy="7403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2039119" y="339489"/>
        <a:ext cx="1110513" cy="740341"/>
      </dsp:txXfrm>
    </dsp:sp>
    <dsp:sp modelId="{50696AD9-A31C-4798-997A-F9C04404A607}">
      <dsp:nvSpPr>
        <dsp:cNvPr id="0" name=""/>
        <dsp:cNvSpPr/>
      </dsp:nvSpPr>
      <dsp:spPr>
        <a:xfrm>
          <a:off x="3334717" y="339489"/>
          <a:ext cx="1850854" cy="7403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704888" y="339489"/>
        <a:ext cx="1110513" cy="740341"/>
      </dsp:txXfrm>
    </dsp:sp>
    <dsp:sp modelId="{424F87D5-FE94-437C-952C-BBC1DFF51C90}">
      <dsp:nvSpPr>
        <dsp:cNvPr id="0" name=""/>
        <dsp:cNvSpPr/>
      </dsp:nvSpPr>
      <dsp:spPr>
        <a:xfrm>
          <a:off x="5000486" y="339489"/>
          <a:ext cx="1850854" cy="7403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370657" y="339489"/>
        <a:ext cx="1110513" cy="7403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0F0C4-22A1-4345-93F9-97A68FD86531}">
      <dsp:nvSpPr>
        <dsp:cNvPr id="0" name=""/>
        <dsp:cNvSpPr/>
      </dsp:nvSpPr>
      <dsp:spPr>
        <a:xfrm>
          <a:off x="3042" y="359934"/>
          <a:ext cx="1771011" cy="7084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Acquired</a:t>
          </a:r>
          <a:endParaRPr lang="en-US" sz="1600" kern="1200" dirty="0"/>
        </a:p>
      </dsp:txBody>
      <dsp:txXfrm>
        <a:off x="357244" y="359934"/>
        <a:ext cx="1062607" cy="708404"/>
      </dsp:txXfrm>
    </dsp:sp>
    <dsp:sp modelId="{C815F076-2829-418E-8F80-BC963FB0DB91}">
      <dsp:nvSpPr>
        <dsp:cNvPr id="0" name=""/>
        <dsp:cNvSpPr/>
      </dsp:nvSpPr>
      <dsp:spPr>
        <a:xfrm>
          <a:off x="1596952" y="359934"/>
          <a:ext cx="1771011" cy="7084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Prepare</a:t>
          </a:r>
        </a:p>
      </dsp:txBody>
      <dsp:txXfrm>
        <a:off x="1951154" y="359934"/>
        <a:ext cx="1062607" cy="708404"/>
      </dsp:txXfrm>
    </dsp:sp>
    <dsp:sp modelId="{50696AD9-A31C-4798-997A-F9C04404A607}">
      <dsp:nvSpPr>
        <dsp:cNvPr id="0" name=""/>
        <dsp:cNvSpPr/>
      </dsp:nvSpPr>
      <dsp:spPr>
        <a:xfrm>
          <a:off x="3190863" y="359934"/>
          <a:ext cx="1771011" cy="7084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545065" y="359934"/>
        <a:ext cx="1062607" cy="708404"/>
      </dsp:txXfrm>
    </dsp:sp>
    <dsp:sp modelId="{424F87D5-FE94-437C-952C-BBC1DFF51C90}">
      <dsp:nvSpPr>
        <dsp:cNvPr id="0" name=""/>
        <dsp:cNvSpPr/>
      </dsp:nvSpPr>
      <dsp:spPr>
        <a:xfrm>
          <a:off x="4784773" y="359934"/>
          <a:ext cx="1771011" cy="70840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138975" y="359934"/>
        <a:ext cx="1062607" cy="7084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F5326-FABE-4FC0-BCB6-E8393471228C}">
      <dsp:nvSpPr>
        <dsp:cNvPr id="0" name=""/>
        <dsp:cNvSpPr/>
      </dsp:nvSpPr>
      <dsp:spPr>
        <a:xfrm>
          <a:off x="4150" y="0"/>
          <a:ext cx="1240479" cy="4913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</a:t>
          </a:r>
        </a:p>
      </dsp:txBody>
      <dsp:txXfrm>
        <a:off x="18540" y="14390"/>
        <a:ext cx="1211699" cy="462539"/>
      </dsp:txXfrm>
    </dsp:sp>
    <dsp:sp modelId="{F0928040-D78D-4CF3-B46B-680D9ABC2456}">
      <dsp:nvSpPr>
        <dsp:cNvPr id="0" name=""/>
        <dsp:cNvSpPr/>
      </dsp:nvSpPr>
      <dsp:spPr>
        <a:xfrm>
          <a:off x="1368678" y="91839"/>
          <a:ext cx="262981" cy="3076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678" y="153367"/>
        <a:ext cx="184087" cy="184583"/>
      </dsp:txXfrm>
    </dsp:sp>
    <dsp:sp modelId="{6875CC01-AAAD-4B87-9C0D-9E25CCC76B0C}">
      <dsp:nvSpPr>
        <dsp:cNvPr id="0" name=""/>
        <dsp:cNvSpPr/>
      </dsp:nvSpPr>
      <dsp:spPr>
        <a:xfrm>
          <a:off x="1740822" y="0"/>
          <a:ext cx="1240479" cy="491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</a:t>
          </a:r>
        </a:p>
      </dsp:txBody>
      <dsp:txXfrm>
        <a:off x="1755212" y="14390"/>
        <a:ext cx="1211699" cy="462539"/>
      </dsp:txXfrm>
    </dsp:sp>
    <dsp:sp modelId="{42D66DBB-FAF5-4FFE-BADB-A5527170E37D}">
      <dsp:nvSpPr>
        <dsp:cNvPr id="0" name=""/>
        <dsp:cNvSpPr/>
      </dsp:nvSpPr>
      <dsp:spPr>
        <a:xfrm>
          <a:off x="3105349" y="91839"/>
          <a:ext cx="262981" cy="3076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5349" y="153367"/>
        <a:ext cx="184087" cy="184583"/>
      </dsp:txXfrm>
    </dsp:sp>
    <dsp:sp modelId="{D3A42D07-F819-44A1-A8B7-5FBF4294D16A}">
      <dsp:nvSpPr>
        <dsp:cNvPr id="0" name=""/>
        <dsp:cNvSpPr/>
      </dsp:nvSpPr>
      <dsp:spPr>
        <a:xfrm>
          <a:off x="3477493" y="0"/>
          <a:ext cx="1240479" cy="491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</a:t>
          </a:r>
        </a:p>
      </dsp:txBody>
      <dsp:txXfrm>
        <a:off x="3491883" y="14390"/>
        <a:ext cx="1211699" cy="462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3253C-9D64-4F97-B80E-E14A624DF1F8}" type="datetimeFigureOut">
              <a:rPr lang="es-CO" smtClean="0"/>
              <a:t>5/03/2020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35A-9ECC-4E0D-9DC7-920F1FA4C2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69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Datos pueden venir en una gran variedad de formas, desde datos financieros altamente estructurados hasta datos en textos o archivos multimedia. Existen diferentes tipos de datos, las dos grandes categorías en las que se dividen son los datos cualitativos, y los datos cuantitativos</a:t>
            </a:r>
          </a:p>
          <a:p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Datos cualitativos: Son todos aquellos que contestan la pregunta “¿Cuál?” (o “¿Cuáles?”), son etiquetas y se dividen en nominales (no se pueden ordenar) y ordinales (se pueden ordenar).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Datos cuantitativos: Son los datos que se refieren a números.</a:t>
            </a:r>
          </a:p>
          <a:p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0C35A-9ECC-4E0D-9DC7-920F1FA4C208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1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0C35A-9ECC-4E0D-9DC7-920F1FA4C208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759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0C35A-9ECC-4E0D-9DC7-920F1FA4C208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801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0C35A-9ECC-4E0D-9DC7-920F1FA4C208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071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0C35A-9ECC-4E0D-9DC7-920F1FA4C208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49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B506-6770-4994-8BD9-39C033D89F65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C835-FD2C-4610-BAB8-27FAE4351F1D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574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065-E5D8-4C6C-86B6-2E4AD8A21823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3823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099F1-CA4C-4872-A4E5-FB55C333D60C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353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F1BBB-6DF9-4B44-BB42-18ECF7767CB3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7442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83-B375-448B-BC71-D956058C64CF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628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51C0D-FCB2-4470-815C-D7A811585DDA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217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8883-18F4-4078-9FB9-37E1857D3326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9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9348-D720-4DB5-8255-B022FF09B9E3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0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FC37-CAE5-4590-8961-1D2C35225D6B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743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FA3F2-B398-4DFE-91D3-7166256235B1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544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DBBE-07B7-46AB-949C-993B83C2D2E5}" type="datetime1">
              <a:rPr lang="es-CO" smtClean="0"/>
              <a:t>5/03/2020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245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387D1-947F-4EA2-9308-662999A2A324}" type="datetime1">
              <a:rPr lang="es-CO" smtClean="0"/>
              <a:t>5/03/2020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480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4BC35-57A7-47BB-A88A-3BE9D46D96F2}" type="datetime1">
              <a:rPr lang="es-CO" smtClean="0"/>
              <a:t>5/03/2020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50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1392-F0F6-46C2-85F9-58DC73EBCE1A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021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D3C2-AD3B-423E-BBF7-CCFEA96794DC}" type="datetime1">
              <a:rPr lang="es-CO" smtClean="0"/>
              <a:t>5/03/2020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58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4FBA0-DC7C-425E-A540-F3122A3B2BE1}" type="datetime1">
              <a:rPr lang="es-CO" smtClean="0"/>
              <a:t>5/03/2020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5B5A019-39FC-4BEF-BA30-561EEB1976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047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mycloudwiki.com/wp-content/uploads/2016/06/1-1-1024x392.jpg" TargetMode="External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6400501/figures/1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9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slideshare.net/josefslerka/the-nature-of-data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8.xml"/><Relationship Id="rId10" Type="http://schemas.openxmlformats.org/officeDocument/2006/relationships/diagramLayout" Target="../diagrams/layout9.xml"/><Relationship Id="rId4" Type="http://schemas.openxmlformats.org/officeDocument/2006/relationships/diagramLayout" Target="../diagrams/layout8.xml"/><Relationship Id="rId9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21.png"/><Relationship Id="rId2" Type="http://schemas.openxmlformats.org/officeDocument/2006/relationships/diagramData" Target="../diagrams/data1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5" Type="http://schemas.openxmlformats.org/officeDocument/2006/relationships/image" Target="../media/image24.png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diagramDrawing" Target="../diagrams/drawing20.xml"/><Relationship Id="rId3" Type="http://schemas.openxmlformats.org/officeDocument/2006/relationships/diagramLayout" Target="../diagrams/layout19.xml"/><Relationship Id="rId7" Type="http://schemas.openxmlformats.org/officeDocument/2006/relationships/image" Target="../media/image26.png"/><Relationship Id="rId12" Type="http://schemas.openxmlformats.org/officeDocument/2006/relationships/diagramColors" Target="../diagrams/colors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diagramQuickStyle" Target="../diagrams/quickStyle20.xml"/><Relationship Id="rId5" Type="http://schemas.openxmlformats.org/officeDocument/2006/relationships/diagramColors" Target="../diagrams/colors19.xml"/><Relationship Id="rId10" Type="http://schemas.openxmlformats.org/officeDocument/2006/relationships/diagramLayout" Target="../diagrams/layout20.xml"/><Relationship Id="rId4" Type="http://schemas.openxmlformats.org/officeDocument/2006/relationships/diagramQuickStyle" Target="../diagrams/quickStyle19.xml"/><Relationship Id="rId9" Type="http://schemas.openxmlformats.org/officeDocument/2006/relationships/diagramData" Target="../diagrams/data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python/getting-started/#initialization-for-offline-plotting" TargetMode="External"/><Relationship Id="rId2" Type="http://schemas.openxmlformats.org/officeDocument/2006/relationships/hyperlink" Target="https://plot.ly/python/getting-started/#initialization-for-online-plot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plot.ly/python/getting-started/#start-plotting-onl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-with-python/lecture/zSm8k/introduction-to-machine-learn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25.xml"/><Relationship Id="rId7" Type="http://schemas.openxmlformats.org/officeDocument/2006/relationships/hyperlink" Target="https://github.com/SteffiPeTaffy/machineLearningAZ/blob/master/Machine%20Learning%20A-Z%20Template%20Folder/Part%204%20-%20Clustering/Section%2025%20-%20Hierarchical%20Clustering/Mall_Customers.csv" TargetMode="Externa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35.png"/><Relationship Id="rId9" Type="http://schemas.microsoft.com/office/2007/relationships/diagramDrawing" Target="../diagrams/drawing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3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12" Type="http://schemas.openxmlformats.org/officeDocument/2006/relationships/image" Target="../media/image6.jpe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3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-with-python/lecture/zSm8k/introduction-to-machine-learn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43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45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48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49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11" Type="http://schemas.openxmlformats.org/officeDocument/2006/relationships/comments" Target="../comments/comment2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53.png"/><Relationship Id="rId4" Type="http://schemas.openxmlformats.org/officeDocument/2006/relationships/diagramData" Target="../diagrams/data39.xml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5-clustering-algorithms-data-scientists-need-to-know-a36d136ef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-with-python/lecture/zSm8k/introduction-to-machine-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medium.com/@kyasar.mail?source=post_page-----729068e28ec8----------------------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-with-python/lecture/zSm8k/introduction-to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4B17D97-18E8-48A6-9FB6-829E1DE1DA43}"/>
              </a:ext>
            </a:extLst>
          </p:cNvPr>
          <p:cNvSpPr/>
          <p:nvPr/>
        </p:nvSpPr>
        <p:spPr>
          <a:xfrm>
            <a:off x="2971101" y="1988191"/>
            <a:ext cx="62497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Machine Learning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A Practical Introduction</a:t>
            </a:r>
          </a:p>
          <a:p>
            <a:pPr algn="ctr"/>
            <a:endParaRPr lang="es-CO" sz="4800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FF8713-3A26-4D28-88AF-2090C32B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600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93AF05-7BEE-407F-8903-053A3E4E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10</a:t>
            </a:fld>
            <a:endParaRPr lang="es-CO"/>
          </a:p>
        </p:txBody>
      </p:sp>
      <p:pic>
        <p:nvPicPr>
          <p:cNvPr id="2050" name="Picture 2" descr="Resultado de imagen para unsupervised learning">
            <a:extLst>
              <a:ext uri="{FF2B5EF4-FFF2-40B4-BE49-F238E27FC236}">
                <a16:creationId xmlns:a16="http://schemas.microsoft.com/office/drawing/2014/main" id="{344AEA3C-59B8-4A1D-BEFB-607DE009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43" y="202649"/>
            <a:ext cx="8550494" cy="64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7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0DF2F83-06E9-418E-9032-89C908F6D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499" y="1152907"/>
            <a:ext cx="4517002" cy="298209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04592-3975-460C-9BE0-6C17FF3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11</a:t>
            </a:fld>
            <a:endParaRPr lang="es-CO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6259727-8980-4159-A5FE-05A6D1F26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001517"/>
              </p:ext>
            </p:extLst>
          </p:nvPr>
        </p:nvGraphicFramePr>
        <p:xfrm>
          <a:off x="1870744" y="4462177"/>
          <a:ext cx="8665829" cy="1935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F1BF88F8-8525-4709-B6EA-47327891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63" y="330200"/>
            <a:ext cx="8912225" cy="1281113"/>
          </a:xfrm>
        </p:spPr>
        <p:txBody>
          <a:bodyPr/>
          <a:lstStyle/>
          <a:p>
            <a:r>
              <a:rPr lang="en-US" dirty="0"/>
              <a:t>Machine learning process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F763A1B-E358-4F74-B6B7-4CD633766F42}"/>
              </a:ext>
            </a:extLst>
          </p:cNvPr>
          <p:cNvCxnSpPr>
            <a:cxnSpLocks/>
          </p:cNvCxnSpPr>
          <p:nvPr/>
        </p:nvCxnSpPr>
        <p:spPr>
          <a:xfrm flipH="1">
            <a:off x="3216944" y="2395823"/>
            <a:ext cx="1037556" cy="24884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D59BE42-80DF-4FA2-B932-407FE237EBA5}"/>
              </a:ext>
            </a:extLst>
          </p:cNvPr>
          <p:cNvCxnSpPr>
            <a:cxnSpLocks/>
          </p:cNvCxnSpPr>
          <p:nvPr/>
        </p:nvCxnSpPr>
        <p:spPr>
          <a:xfrm>
            <a:off x="4381500" y="2434020"/>
            <a:ext cx="203200" cy="24502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0F523FB-79BD-4518-B1A6-A82347ADFE06}"/>
              </a:ext>
            </a:extLst>
          </p:cNvPr>
          <p:cNvCxnSpPr>
            <a:cxnSpLocks/>
          </p:cNvCxnSpPr>
          <p:nvPr/>
        </p:nvCxnSpPr>
        <p:spPr>
          <a:xfrm flipH="1">
            <a:off x="4875056" y="2395823"/>
            <a:ext cx="573244" cy="248848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7714536-E368-4FD3-A23C-E60FB22DCBCC}"/>
              </a:ext>
            </a:extLst>
          </p:cNvPr>
          <p:cNvCxnSpPr>
            <a:cxnSpLocks/>
          </p:cNvCxnSpPr>
          <p:nvPr/>
        </p:nvCxnSpPr>
        <p:spPr>
          <a:xfrm>
            <a:off x="6868036" y="3720321"/>
            <a:ext cx="28066" cy="123739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C93CA79-4C77-4964-9ED5-CBC2BAB231D3}"/>
              </a:ext>
            </a:extLst>
          </p:cNvPr>
          <p:cNvCxnSpPr>
            <a:cxnSpLocks/>
          </p:cNvCxnSpPr>
          <p:nvPr/>
        </p:nvCxnSpPr>
        <p:spPr>
          <a:xfrm flipH="1">
            <a:off x="7020436" y="2214335"/>
            <a:ext cx="416388" cy="274337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9F1A359-39D5-426A-A605-57D3894E514B}"/>
              </a:ext>
            </a:extLst>
          </p:cNvPr>
          <p:cNvCxnSpPr>
            <a:cxnSpLocks/>
          </p:cNvCxnSpPr>
          <p:nvPr/>
        </p:nvCxnSpPr>
        <p:spPr>
          <a:xfrm>
            <a:off x="7589223" y="2375441"/>
            <a:ext cx="1697954" cy="24211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56C9429-0DD8-4988-93D9-7B0FC345E8C4}"/>
              </a:ext>
            </a:extLst>
          </p:cNvPr>
          <p:cNvCxnSpPr>
            <a:cxnSpLocks/>
          </p:cNvCxnSpPr>
          <p:nvPr/>
        </p:nvCxnSpPr>
        <p:spPr>
          <a:xfrm>
            <a:off x="5710592" y="2262537"/>
            <a:ext cx="1033110" cy="269517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4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989BA3-1BC6-44D9-A7E3-0129137E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12</a:t>
            </a:fld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F0F343-8CB9-48AC-BB22-24034FA6E7B0}"/>
              </a:ext>
            </a:extLst>
          </p:cNvPr>
          <p:cNvSpPr txBox="1"/>
          <p:nvPr/>
        </p:nvSpPr>
        <p:spPr>
          <a:xfrm>
            <a:off x="395785" y="2353671"/>
            <a:ext cx="3791017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1:Acquired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data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6B6302B-3BBA-43A1-8A7E-F0CFC3ECB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336" y="2353671"/>
            <a:ext cx="7909663" cy="30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DF820DA-02A3-4408-976C-C77380D6ACB3}"/>
              </a:ext>
            </a:extLst>
          </p:cNvPr>
          <p:cNvSpPr/>
          <p:nvPr/>
        </p:nvSpPr>
        <p:spPr>
          <a:xfrm>
            <a:off x="6096000" y="5520311"/>
            <a:ext cx="6073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4"/>
              </a:rPr>
              <a:t>https://www.mycloudwiki.com/wp-content/uploads/2016/06/1-1-1024x392.jpg</a:t>
            </a:r>
            <a:endParaRPr lang="en-US" sz="1200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6B606852-D33E-4A27-8861-12324B4C7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179259"/>
              </p:ext>
            </p:extLst>
          </p:nvPr>
        </p:nvGraphicFramePr>
        <p:xfrm>
          <a:off x="1364782" y="463341"/>
          <a:ext cx="6294067" cy="1014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5049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13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744695"/>
              </p:ext>
            </p:extLst>
          </p:nvPr>
        </p:nvGraphicFramePr>
        <p:xfrm>
          <a:off x="1364782" y="463341"/>
          <a:ext cx="6294067" cy="1014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4F0152DE-EFE2-4536-92B8-A25FDA5AB800}"/>
              </a:ext>
            </a:extLst>
          </p:cNvPr>
          <p:cNvSpPr txBox="1"/>
          <p:nvPr/>
        </p:nvSpPr>
        <p:spPr>
          <a:xfrm>
            <a:off x="395786" y="2367319"/>
            <a:ext cx="2920620" cy="1935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2:Prepare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Explore data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Preprocess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D515308-A70A-46D6-8A26-876C1944B9A6}"/>
              </a:ext>
            </a:extLst>
          </p:cNvPr>
          <p:cNvCxnSpPr>
            <a:cxnSpLocks/>
          </p:cNvCxnSpPr>
          <p:nvPr/>
        </p:nvCxnSpPr>
        <p:spPr>
          <a:xfrm flipH="1">
            <a:off x="1311579" y="2784142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9A5AED7-A540-47C3-9E8A-8EAFC494A739}"/>
              </a:ext>
            </a:extLst>
          </p:cNvPr>
          <p:cNvCxnSpPr>
            <a:cxnSpLocks/>
          </p:cNvCxnSpPr>
          <p:nvPr/>
        </p:nvCxnSpPr>
        <p:spPr>
          <a:xfrm>
            <a:off x="2460780" y="2784142"/>
            <a:ext cx="391602" cy="107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igure 1">
            <a:extLst>
              <a:ext uri="{FF2B5EF4-FFF2-40B4-BE49-F238E27FC236}">
                <a16:creationId xmlns:a16="http://schemas.microsoft.com/office/drawing/2014/main" id="{27FC30E3-A99E-4BA3-9AC8-86514088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47" y="1666946"/>
            <a:ext cx="6002467" cy="47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E2F1E01-2684-4A21-B381-380ABE95EECC}"/>
              </a:ext>
            </a:extLst>
          </p:cNvPr>
          <p:cNvSpPr/>
          <p:nvPr/>
        </p:nvSpPr>
        <p:spPr>
          <a:xfrm>
            <a:off x="6955642" y="6591910"/>
            <a:ext cx="3988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hlinkClick r:id="rId8"/>
              </a:rPr>
              <a:t>https://www.nature.com/articles/6400501/figures/1</a:t>
            </a:r>
            <a:endParaRPr lang="en-US" sz="12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6B55A9-2DBD-4BEF-85E2-139BF753139E}"/>
              </a:ext>
            </a:extLst>
          </p:cNvPr>
          <p:cNvSpPr txBox="1"/>
          <p:nvPr/>
        </p:nvSpPr>
        <p:spPr>
          <a:xfrm>
            <a:off x="5381400" y="1397675"/>
            <a:ext cx="3871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nature of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0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9E0890-723B-48DD-9F95-138C1CC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14</a:t>
            </a:fld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46FB9-C34C-438C-B214-4F31C611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44" y="1760068"/>
            <a:ext cx="7372255" cy="42521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27EE26-4321-4603-A77D-F948420FC945}"/>
              </a:ext>
            </a:extLst>
          </p:cNvPr>
          <p:cNvSpPr/>
          <p:nvPr/>
        </p:nvSpPr>
        <p:spPr>
          <a:xfrm>
            <a:off x="3689445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>
                <a:hlinkClick r:id="rId3"/>
              </a:rPr>
              <a:t>https://www.slideshare.net/josefslerka/the-nature-of-data</a:t>
            </a:r>
            <a:endParaRPr lang="en-US" sz="1200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12E413DF-AD69-4345-BD35-F42C612A1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676840"/>
              </p:ext>
            </p:extLst>
          </p:nvPr>
        </p:nvGraphicFramePr>
        <p:xfrm>
          <a:off x="1402133" y="435356"/>
          <a:ext cx="6509967" cy="106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700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15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94486"/>
              </p:ext>
            </p:extLst>
          </p:nvPr>
        </p:nvGraphicFramePr>
        <p:xfrm>
          <a:off x="1311579" y="451013"/>
          <a:ext cx="6511621" cy="103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356B55A9-2DBD-4BEF-85E2-139BF753139E}"/>
              </a:ext>
            </a:extLst>
          </p:cNvPr>
          <p:cNvSpPr txBox="1"/>
          <p:nvPr/>
        </p:nvSpPr>
        <p:spPr>
          <a:xfrm>
            <a:off x="531812" y="2056473"/>
            <a:ext cx="3804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nature of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EA019B73-E5E9-4480-A510-A8EC969E7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967799"/>
              </p:ext>
            </p:extLst>
          </p:nvPr>
        </p:nvGraphicFramePr>
        <p:xfrm>
          <a:off x="2799180" y="3083287"/>
          <a:ext cx="7805130" cy="3015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236">
                  <a:extLst>
                    <a:ext uri="{9D8B030D-6E8A-4147-A177-3AD203B41FA5}">
                      <a16:colId xmlns:a16="http://schemas.microsoft.com/office/drawing/2014/main" val="2920679150"/>
                    </a:ext>
                  </a:extLst>
                </a:gridCol>
                <a:gridCol w="1216375">
                  <a:extLst>
                    <a:ext uri="{9D8B030D-6E8A-4147-A177-3AD203B41FA5}">
                      <a16:colId xmlns:a16="http://schemas.microsoft.com/office/drawing/2014/main" val="1440733633"/>
                    </a:ext>
                  </a:extLst>
                </a:gridCol>
                <a:gridCol w="1074733">
                  <a:extLst>
                    <a:ext uri="{9D8B030D-6E8A-4147-A177-3AD203B41FA5}">
                      <a16:colId xmlns:a16="http://schemas.microsoft.com/office/drawing/2014/main" val="1734279554"/>
                    </a:ext>
                  </a:extLst>
                </a:gridCol>
                <a:gridCol w="1122557">
                  <a:extLst>
                    <a:ext uri="{9D8B030D-6E8A-4147-A177-3AD203B41FA5}">
                      <a16:colId xmlns:a16="http://schemas.microsoft.com/office/drawing/2014/main" val="506151929"/>
                    </a:ext>
                  </a:extLst>
                </a:gridCol>
                <a:gridCol w="1037229">
                  <a:extLst>
                    <a:ext uri="{9D8B030D-6E8A-4147-A177-3AD203B41FA5}">
                      <a16:colId xmlns:a16="http://schemas.microsoft.com/office/drawing/2014/main" val="287220126"/>
                    </a:ext>
                  </a:extLst>
                </a:gridCol>
              </a:tblGrid>
              <a:tr h="388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of measurement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90643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r>
                        <a:rPr lang="en-US" dirty="0"/>
                        <a:t>Type of descriptive 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256481"/>
                  </a:ext>
                </a:extLst>
              </a:tr>
              <a:tr h="388623">
                <a:tc>
                  <a:txBody>
                    <a:bodyPr/>
                    <a:lstStyle/>
                    <a:p>
                      <a:r>
                        <a:rPr lang="en-US" dirty="0"/>
                        <a:t>Mode, counts, </a:t>
                      </a:r>
                      <a:r>
                        <a:rPr lang="en-US" dirty="0" err="1"/>
                        <a:t>frecuency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09002"/>
                  </a:ext>
                </a:extLst>
              </a:tr>
              <a:tr h="504407">
                <a:tc>
                  <a:txBody>
                    <a:bodyPr/>
                    <a:lstStyle/>
                    <a:p>
                      <a:r>
                        <a:rPr lang="en-US" dirty="0"/>
                        <a:t>Median, minimum, maximum,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190708"/>
                  </a:ext>
                </a:extLst>
              </a:tr>
              <a:tr h="504407">
                <a:tc>
                  <a:txBody>
                    <a:bodyPr/>
                    <a:lstStyle/>
                    <a:p>
                      <a:r>
                        <a:rPr lang="en-US" dirty="0"/>
                        <a:t>Mean, variance, </a:t>
                      </a:r>
                      <a:r>
                        <a:rPr lang="en-US" dirty="0" err="1"/>
                        <a:t>Standar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desviation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4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29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16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433492"/>
              </p:ext>
            </p:extLst>
          </p:nvPr>
        </p:nvGraphicFramePr>
        <p:xfrm>
          <a:off x="1311579" y="286847"/>
          <a:ext cx="6444590" cy="1366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356B55A9-2DBD-4BEF-85E2-139BF753139E}"/>
              </a:ext>
            </a:extLst>
          </p:cNvPr>
          <p:cNvSpPr txBox="1"/>
          <p:nvPr/>
        </p:nvSpPr>
        <p:spPr>
          <a:xfrm>
            <a:off x="531812" y="1674242"/>
            <a:ext cx="3804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ECCC8A4-2D4E-4DB2-A68A-0C536045C151}"/>
              </a:ext>
            </a:extLst>
          </p:cNvPr>
          <p:cNvSpPr/>
          <p:nvPr/>
        </p:nvSpPr>
        <p:spPr>
          <a:xfrm>
            <a:off x="413981" y="217716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C3C3B"/>
                </a:solidFill>
                <a:latin typeface="Lato"/>
              </a:rPr>
              <a:t>The goals:</a:t>
            </a:r>
          </a:p>
          <a:p>
            <a:endParaRPr lang="en-US" dirty="0">
              <a:solidFill>
                <a:srgbClr val="3C3C3B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Detection of data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Checking of assumptions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Finding hidden patterns (such as tendency)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Preliminary selection of appropriate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Determining relationships between the variables</a:t>
            </a:r>
            <a:endParaRPr lang="en-US" b="0" i="0" dirty="0">
              <a:solidFill>
                <a:srgbClr val="3C3C3B"/>
              </a:solidFill>
              <a:effectLst/>
              <a:latin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DB287-A68A-49A5-A78E-D89F1E09B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478" y="4447707"/>
            <a:ext cx="5724562" cy="2302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977DC9-E812-4DAE-9BAD-296FBCC3A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954" y="4638345"/>
            <a:ext cx="4859079" cy="16259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67392B-0DD1-4CF5-B529-8745C90B5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59" y="1542791"/>
            <a:ext cx="6324747" cy="26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8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17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207368"/>
              </p:ext>
            </p:extLst>
          </p:nvPr>
        </p:nvGraphicFramePr>
        <p:xfrm>
          <a:off x="1311579" y="254922"/>
          <a:ext cx="6854521" cy="141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356B55A9-2DBD-4BEF-85E2-139BF753139E}"/>
              </a:ext>
            </a:extLst>
          </p:cNvPr>
          <p:cNvSpPr txBox="1"/>
          <p:nvPr/>
        </p:nvSpPr>
        <p:spPr>
          <a:xfrm>
            <a:off x="531812" y="1674242"/>
            <a:ext cx="3804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691FAA-7691-4382-812D-39A96B332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037" y="1682783"/>
            <a:ext cx="5190150" cy="2793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140A4F-B929-4BB4-8BFB-889717C49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69" y="3310326"/>
            <a:ext cx="56102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18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543785"/>
              </p:ext>
            </p:extLst>
          </p:nvPr>
        </p:nvGraphicFramePr>
        <p:xfrm>
          <a:off x="1357975" y="251536"/>
          <a:ext cx="6558828" cy="142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B5A103B-2426-457E-BC21-3ED3357DC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322" y="2017024"/>
            <a:ext cx="4373205" cy="216203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E80321-C63B-4930-A8AD-F9C5BEB18CB3}"/>
              </a:ext>
            </a:extLst>
          </p:cNvPr>
          <p:cNvSpPr txBox="1"/>
          <p:nvPr/>
        </p:nvSpPr>
        <p:spPr>
          <a:xfrm>
            <a:off x="395786" y="2367319"/>
            <a:ext cx="2920620" cy="1935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2:prepare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data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             Preprocess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EB4BF7E-9CF2-42C1-8BFF-15FE105B755A}"/>
              </a:ext>
            </a:extLst>
          </p:cNvPr>
          <p:cNvCxnSpPr>
            <a:cxnSpLocks/>
          </p:cNvCxnSpPr>
          <p:nvPr/>
        </p:nvCxnSpPr>
        <p:spPr>
          <a:xfrm flipH="1">
            <a:off x="1311579" y="2784142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7B82EC-FCC8-4603-A8B8-CD19A27D33AB}"/>
              </a:ext>
            </a:extLst>
          </p:cNvPr>
          <p:cNvCxnSpPr>
            <a:cxnSpLocks/>
          </p:cNvCxnSpPr>
          <p:nvPr/>
        </p:nvCxnSpPr>
        <p:spPr>
          <a:xfrm>
            <a:off x="2460780" y="2784142"/>
            <a:ext cx="391602" cy="1078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7579CC-B22A-4CDC-9AE2-73FD44B8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20403"/>
              </p:ext>
            </p:extLst>
          </p:nvPr>
        </p:nvGraphicFramePr>
        <p:xfrm>
          <a:off x="4189863" y="4549727"/>
          <a:ext cx="4722124" cy="49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1685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19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273747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11E80321-C63B-4930-A8AD-F9C5BEB18CB3}"/>
              </a:ext>
            </a:extLst>
          </p:cNvPr>
          <p:cNvSpPr txBox="1"/>
          <p:nvPr/>
        </p:nvSpPr>
        <p:spPr>
          <a:xfrm>
            <a:off x="1930819" y="1567628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data    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Preprocess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EB4BF7E-9CF2-42C1-8BFF-15FE105B755A}"/>
              </a:ext>
            </a:extLst>
          </p:cNvPr>
          <p:cNvCxnSpPr>
            <a:cxnSpLocks/>
          </p:cNvCxnSpPr>
          <p:nvPr/>
        </p:nvCxnSpPr>
        <p:spPr>
          <a:xfrm flipH="1">
            <a:off x="3672642" y="1410678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7B82EC-FCC8-4603-A8B8-CD19A27D33AB}"/>
              </a:ext>
            </a:extLst>
          </p:cNvPr>
          <p:cNvCxnSpPr>
            <a:cxnSpLocks/>
          </p:cNvCxnSpPr>
          <p:nvPr/>
        </p:nvCxnSpPr>
        <p:spPr>
          <a:xfrm>
            <a:off x="4532809" y="1303282"/>
            <a:ext cx="195801" cy="32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7579CC-B22A-4CDC-9AE2-73FD44B8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110691"/>
              </p:ext>
            </p:extLst>
          </p:nvPr>
        </p:nvGraphicFramePr>
        <p:xfrm>
          <a:off x="3193577" y="2202296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2D9D3D6-DF28-4CCE-A752-87F20DC772B5}"/>
              </a:ext>
            </a:extLst>
          </p:cNvPr>
          <p:cNvSpPr txBox="1"/>
          <p:nvPr/>
        </p:nvSpPr>
        <p:spPr>
          <a:xfrm>
            <a:off x="531812" y="2186243"/>
            <a:ext cx="2559293" cy="2013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E7E3958-6D79-42A0-BEF5-0C1838898E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812" y="4322089"/>
            <a:ext cx="10468460" cy="2250466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3C93379-03D5-4932-A3EB-4A768CEEEB47}"/>
              </a:ext>
            </a:extLst>
          </p:cNvPr>
          <p:cNvCxnSpPr/>
          <p:nvPr/>
        </p:nvCxnSpPr>
        <p:spPr>
          <a:xfrm flipV="1">
            <a:off x="5418162" y="3494952"/>
            <a:ext cx="2381194" cy="1878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A3A0D4A-DC84-4759-A90B-2E7C7CFC9464}"/>
              </a:ext>
            </a:extLst>
          </p:cNvPr>
          <p:cNvCxnSpPr>
            <a:cxnSpLocks/>
          </p:cNvCxnSpPr>
          <p:nvPr/>
        </p:nvCxnSpPr>
        <p:spPr>
          <a:xfrm flipV="1">
            <a:off x="5507062" y="3581400"/>
            <a:ext cx="2292294" cy="25754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3BC857-714F-45DD-91D7-D1A12DA8FF71}"/>
              </a:ext>
            </a:extLst>
          </p:cNvPr>
          <p:cNvSpPr txBox="1"/>
          <p:nvPr/>
        </p:nvSpPr>
        <p:spPr>
          <a:xfrm flipH="1">
            <a:off x="7776109" y="3284989"/>
            <a:ext cx="151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labels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01CD792-43A0-49F2-A0F7-1C67DEB25985}"/>
              </a:ext>
            </a:extLst>
          </p:cNvPr>
          <p:cNvCxnSpPr>
            <a:cxnSpLocks/>
          </p:cNvCxnSpPr>
          <p:nvPr/>
        </p:nvCxnSpPr>
        <p:spPr>
          <a:xfrm flipV="1">
            <a:off x="9291694" y="3121501"/>
            <a:ext cx="550806" cy="16760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09C60B1-3B1D-48DB-80C6-7173F10F88C1}"/>
              </a:ext>
            </a:extLst>
          </p:cNvPr>
          <p:cNvSpPr txBox="1"/>
          <p:nvPr/>
        </p:nvSpPr>
        <p:spPr>
          <a:xfrm flipH="1">
            <a:off x="9873820" y="2936835"/>
            <a:ext cx="178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4066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7701E-46AD-4770-8E55-B212E0B5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5DDFC-248D-444F-BAD1-4ED17CE25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examples of ML</a:t>
            </a:r>
          </a:p>
          <a:p>
            <a:r>
              <a:rPr lang="en-US" dirty="0"/>
              <a:t>Supervise vs unsupervised learning</a:t>
            </a:r>
          </a:p>
          <a:p>
            <a:r>
              <a:rPr lang="en-US" dirty="0"/>
              <a:t>ML process</a:t>
            </a:r>
          </a:p>
          <a:p>
            <a:r>
              <a:rPr lang="en-US" dirty="0"/>
              <a:t>Example using python</a:t>
            </a:r>
          </a:p>
          <a:p>
            <a:pPr lvl="1"/>
            <a:r>
              <a:rPr lang="en-US" dirty="0"/>
              <a:t>Unsupervised  (part1)</a:t>
            </a:r>
          </a:p>
          <a:p>
            <a:pPr lvl="1"/>
            <a:r>
              <a:rPr lang="en-US" dirty="0"/>
              <a:t>Supervised (part 2)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8EA611-19EC-4057-84E6-526295EFC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29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44757A-249C-4222-B93F-E4012F21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20</a:t>
            </a:fld>
            <a:endParaRPr lang="es-CO"/>
          </a:p>
        </p:txBody>
      </p:sp>
      <p:pic>
        <p:nvPicPr>
          <p:cNvPr id="41986" name="Picture 2" descr="Resultado de imagen para inconsistent data example">
            <a:extLst>
              <a:ext uri="{FF2B5EF4-FFF2-40B4-BE49-F238E27FC236}">
                <a16:creationId xmlns:a16="http://schemas.microsoft.com/office/drawing/2014/main" id="{BDF2D755-B619-484E-9E42-A9AFF28C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55" y="1837746"/>
            <a:ext cx="839893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BDFC073-CFCC-4962-92C0-F147A4F3B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285395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F6C2F8C-5F41-4FAB-82D3-6CC03BF119F3}"/>
              </a:ext>
            </a:extLst>
          </p:cNvPr>
          <p:cNvSpPr txBox="1"/>
          <p:nvPr/>
        </p:nvSpPr>
        <p:spPr>
          <a:xfrm>
            <a:off x="531812" y="2186243"/>
            <a:ext cx="2559293" cy="2013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Inconsistent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5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A0454-E60B-47BB-97A1-194A574B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21</a:t>
            </a:fld>
            <a:endParaRPr lang="es-CO"/>
          </a:p>
        </p:txBody>
      </p:sp>
      <p:pic>
        <p:nvPicPr>
          <p:cNvPr id="44034" name="Picture 2" descr="Resultado de imagen para data noise">
            <a:extLst>
              <a:ext uri="{FF2B5EF4-FFF2-40B4-BE49-F238E27FC236}">
                <a16:creationId xmlns:a16="http://schemas.microsoft.com/office/drawing/2014/main" id="{1B1DF653-04A0-40F3-99CE-04940774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09" y="1574376"/>
            <a:ext cx="5507172" cy="44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1A0972-E926-4FC0-BEFF-4F2260F20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802348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A7C71A2-49E8-4026-9FBF-E43AFEE764A0}"/>
              </a:ext>
            </a:extLst>
          </p:cNvPr>
          <p:cNvSpPr txBox="1"/>
          <p:nvPr/>
        </p:nvSpPr>
        <p:spPr>
          <a:xfrm>
            <a:off x="531812" y="2186243"/>
            <a:ext cx="2559293" cy="2013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Noise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5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386D9-0C6E-453A-A5C9-A6E98EF0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22</a:t>
            </a:fld>
            <a:endParaRPr lang="es-CO"/>
          </a:p>
        </p:txBody>
      </p:sp>
      <p:pic>
        <p:nvPicPr>
          <p:cNvPr id="45058" name="Picture 2" descr="Resultado de imagen para outliers data mining">
            <a:extLst>
              <a:ext uri="{FF2B5EF4-FFF2-40B4-BE49-F238E27FC236}">
                <a16:creationId xmlns:a16="http://schemas.microsoft.com/office/drawing/2014/main" id="{49F0199E-10E6-4722-807B-1892A281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590096"/>
            <a:ext cx="57054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1230B41-25BF-4541-A95A-DD60AB364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148930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6581ABB0-89F0-47FC-ADC9-6E0D60B08EA9}"/>
              </a:ext>
            </a:extLst>
          </p:cNvPr>
          <p:cNvSpPr txBox="1"/>
          <p:nvPr/>
        </p:nvSpPr>
        <p:spPr>
          <a:xfrm>
            <a:off x="531812" y="2186243"/>
            <a:ext cx="2559293" cy="20137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7339A5B-A48B-48ED-83F2-6D432008C30C}"/>
              </a:ext>
            </a:extLst>
          </p:cNvPr>
          <p:cNvCxnSpPr>
            <a:cxnSpLocks/>
          </p:cNvCxnSpPr>
          <p:nvPr/>
        </p:nvCxnSpPr>
        <p:spPr>
          <a:xfrm>
            <a:off x="6185216" y="2623940"/>
            <a:ext cx="266700" cy="342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A567B8-0549-4C5C-BEA7-584009523D24}"/>
              </a:ext>
            </a:extLst>
          </p:cNvPr>
          <p:cNvSpPr txBox="1"/>
          <p:nvPr/>
        </p:nvSpPr>
        <p:spPr>
          <a:xfrm>
            <a:off x="5503281" y="22546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61645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23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E80321-C63B-4930-A8AD-F9C5BEB18CB3}"/>
              </a:ext>
            </a:extLst>
          </p:cNvPr>
          <p:cNvSpPr txBox="1"/>
          <p:nvPr/>
        </p:nvSpPr>
        <p:spPr>
          <a:xfrm>
            <a:off x="1930819" y="1567628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data    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Preprocess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EB4BF7E-9CF2-42C1-8BFF-15FE105B755A}"/>
              </a:ext>
            </a:extLst>
          </p:cNvPr>
          <p:cNvCxnSpPr>
            <a:cxnSpLocks/>
          </p:cNvCxnSpPr>
          <p:nvPr/>
        </p:nvCxnSpPr>
        <p:spPr>
          <a:xfrm flipH="1">
            <a:off x="3672642" y="1410678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7B82EC-FCC8-4603-A8B8-CD19A27D33AB}"/>
              </a:ext>
            </a:extLst>
          </p:cNvPr>
          <p:cNvCxnSpPr>
            <a:cxnSpLocks/>
          </p:cNvCxnSpPr>
          <p:nvPr/>
        </p:nvCxnSpPr>
        <p:spPr>
          <a:xfrm>
            <a:off x="4532809" y="1303282"/>
            <a:ext cx="195801" cy="32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7579CC-B22A-4CDC-9AE2-73FD44B8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061555"/>
              </p:ext>
            </p:extLst>
          </p:nvPr>
        </p:nvGraphicFramePr>
        <p:xfrm>
          <a:off x="3193577" y="2202296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17B0B17B-5F86-4A1B-A086-3DEBF1622003}"/>
              </a:ext>
            </a:extLst>
          </p:cNvPr>
          <p:cNvSpPr/>
          <p:nvPr/>
        </p:nvSpPr>
        <p:spPr>
          <a:xfrm>
            <a:off x="2497011" y="4293207"/>
            <a:ext cx="87345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A5E6650-BB70-4ECD-88D5-09B287143FD6}"/>
              </a:ext>
            </a:extLst>
          </p:cNvPr>
          <p:cNvSpPr/>
          <p:nvPr/>
        </p:nvSpPr>
        <p:spPr>
          <a:xfrm>
            <a:off x="3604233" y="4293207"/>
            <a:ext cx="873457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F51B53C-E217-4FDB-8C77-4B140A173C8E}"/>
              </a:ext>
            </a:extLst>
          </p:cNvPr>
          <p:cNvSpPr/>
          <p:nvPr/>
        </p:nvSpPr>
        <p:spPr>
          <a:xfrm>
            <a:off x="4711455" y="4293207"/>
            <a:ext cx="873457" cy="4616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443BF0B-4ED1-4E8A-9A3C-C0A21CFD2C9E}"/>
              </a:ext>
            </a:extLst>
          </p:cNvPr>
          <p:cNvSpPr/>
          <p:nvPr/>
        </p:nvSpPr>
        <p:spPr>
          <a:xfrm>
            <a:off x="5818677" y="4293207"/>
            <a:ext cx="873457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0A40CF6-6204-4EC4-B412-44E7308F6A5E}"/>
              </a:ext>
            </a:extLst>
          </p:cNvPr>
          <p:cNvSpPr/>
          <p:nvPr/>
        </p:nvSpPr>
        <p:spPr>
          <a:xfrm>
            <a:off x="6925899" y="4293207"/>
            <a:ext cx="873457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9180391-874A-4A72-833B-BF9ED6C7BAFE}"/>
              </a:ext>
            </a:extLst>
          </p:cNvPr>
          <p:cNvSpPr/>
          <p:nvPr/>
        </p:nvSpPr>
        <p:spPr>
          <a:xfrm>
            <a:off x="3384645" y="5377903"/>
            <a:ext cx="87345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143AFC-E112-4D06-9943-3902B723553F}"/>
              </a:ext>
            </a:extLst>
          </p:cNvPr>
          <p:cNvSpPr/>
          <p:nvPr/>
        </p:nvSpPr>
        <p:spPr>
          <a:xfrm>
            <a:off x="4491867" y="5377903"/>
            <a:ext cx="87345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9B62C77-16C3-47F8-937E-F9FC0F578524}"/>
              </a:ext>
            </a:extLst>
          </p:cNvPr>
          <p:cNvSpPr/>
          <p:nvPr/>
        </p:nvSpPr>
        <p:spPr>
          <a:xfrm>
            <a:off x="5599089" y="5377903"/>
            <a:ext cx="873457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0022E8F-33E3-4A23-9610-1DF21E325C2A}"/>
              </a:ext>
            </a:extLst>
          </p:cNvPr>
          <p:cNvSpPr/>
          <p:nvPr/>
        </p:nvSpPr>
        <p:spPr>
          <a:xfrm>
            <a:off x="6706311" y="5377903"/>
            <a:ext cx="87345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25C62AA-381D-4048-BC6F-61732069E597}"/>
              </a:ext>
            </a:extLst>
          </p:cNvPr>
          <p:cNvCxnSpPr/>
          <p:nvPr/>
        </p:nvCxnSpPr>
        <p:spPr>
          <a:xfrm>
            <a:off x="3544468" y="4206579"/>
            <a:ext cx="873457" cy="573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C73A22F-BBA4-4C88-9C1D-2BBE4AEFA928}"/>
              </a:ext>
            </a:extLst>
          </p:cNvPr>
          <p:cNvCxnSpPr/>
          <p:nvPr/>
        </p:nvCxnSpPr>
        <p:spPr>
          <a:xfrm flipH="1">
            <a:off x="3544468" y="4206579"/>
            <a:ext cx="723161" cy="573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4A5D8B4-0B93-41A5-BAAE-888B1D2D4D09}"/>
              </a:ext>
            </a:extLst>
          </p:cNvPr>
          <p:cNvCxnSpPr>
            <a:cxnSpLocks/>
          </p:cNvCxnSpPr>
          <p:nvPr/>
        </p:nvCxnSpPr>
        <p:spPr>
          <a:xfrm>
            <a:off x="2738477" y="4651892"/>
            <a:ext cx="865756" cy="726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DDBE8B6-6F1E-4BF9-8582-50574B71A31A}"/>
              </a:ext>
            </a:extLst>
          </p:cNvPr>
          <p:cNvCxnSpPr>
            <a:cxnSpLocks/>
          </p:cNvCxnSpPr>
          <p:nvPr/>
        </p:nvCxnSpPr>
        <p:spPr>
          <a:xfrm flipH="1">
            <a:off x="6020055" y="4603470"/>
            <a:ext cx="235350" cy="8799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93C2896-1E9B-47B5-9C18-EED1C9B52256}"/>
              </a:ext>
            </a:extLst>
          </p:cNvPr>
          <p:cNvCxnSpPr>
            <a:cxnSpLocks/>
          </p:cNvCxnSpPr>
          <p:nvPr/>
        </p:nvCxnSpPr>
        <p:spPr>
          <a:xfrm flipH="1">
            <a:off x="6172455" y="4510514"/>
            <a:ext cx="1190172" cy="11117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069B91E-0901-4F0B-B7CB-46AC5652F446}"/>
              </a:ext>
            </a:extLst>
          </p:cNvPr>
          <p:cNvCxnSpPr>
            <a:cxnSpLocks/>
          </p:cNvCxnSpPr>
          <p:nvPr/>
        </p:nvCxnSpPr>
        <p:spPr>
          <a:xfrm flipH="1">
            <a:off x="7633524" y="5554224"/>
            <a:ext cx="1770618" cy="1090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CC0608D-B850-442C-9497-E311F1A73BBE}"/>
              </a:ext>
            </a:extLst>
          </p:cNvPr>
          <p:cNvSpPr txBox="1"/>
          <p:nvPr/>
        </p:nvSpPr>
        <p:spPr>
          <a:xfrm>
            <a:off x="9404142" y="53376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feature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776569D-11BA-40C2-9D04-23BC9F6DCED2}"/>
              </a:ext>
            </a:extLst>
          </p:cNvPr>
          <p:cNvSpPr txBox="1"/>
          <p:nvPr/>
        </p:nvSpPr>
        <p:spPr>
          <a:xfrm>
            <a:off x="6158446" y="373795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 features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69C394-E1BA-4F52-A094-4C17B82956A3}"/>
              </a:ext>
            </a:extLst>
          </p:cNvPr>
          <p:cNvSpPr txBox="1"/>
          <p:nvPr/>
        </p:nvSpPr>
        <p:spPr>
          <a:xfrm>
            <a:off x="2890957" y="353818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features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450560E-B173-4BDF-9B79-6E6B002C73FE}"/>
              </a:ext>
            </a:extLst>
          </p:cNvPr>
          <p:cNvSpPr/>
          <p:nvPr/>
        </p:nvSpPr>
        <p:spPr>
          <a:xfrm>
            <a:off x="8915526" y="2922211"/>
            <a:ext cx="2857374" cy="815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</a:rPr>
              <a:t>Balanced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or</a:t>
            </a:r>
            <a:endParaRPr lang="es-CO" dirty="0">
              <a:solidFill>
                <a:schemeClr val="tx1"/>
              </a:solidFill>
            </a:endParaRPr>
          </a:p>
          <a:p>
            <a:pPr algn="ctr"/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imbalance</a:t>
            </a:r>
            <a:r>
              <a:rPr lang="es-CO" dirty="0">
                <a:solidFill>
                  <a:schemeClr val="tx1"/>
                </a:solidFill>
              </a:rPr>
              <a:t> data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9" name="Diagrama 38">
            <a:extLst>
              <a:ext uri="{FF2B5EF4-FFF2-40B4-BE49-F238E27FC236}">
                <a16:creationId xmlns:a16="http://schemas.microsoft.com/office/drawing/2014/main" id="{5F3651C4-F563-40FE-A566-C73056EB5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477859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95929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CE65F7-1E2E-43B1-8F53-FE72045C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24</a:t>
            </a:fld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6BCD79-3E47-49AD-AA5E-18412704068E}"/>
              </a:ext>
            </a:extLst>
          </p:cNvPr>
          <p:cNvSpPr txBox="1"/>
          <p:nvPr/>
        </p:nvSpPr>
        <p:spPr>
          <a:xfrm>
            <a:off x="1930819" y="1567628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data    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Preprocess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1D427DC-F281-42B0-93B9-F393577479DE}"/>
              </a:ext>
            </a:extLst>
          </p:cNvPr>
          <p:cNvCxnSpPr>
            <a:cxnSpLocks/>
          </p:cNvCxnSpPr>
          <p:nvPr/>
        </p:nvCxnSpPr>
        <p:spPr>
          <a:xfrm flipH="1">
            <a:off x="3672642" y="1410678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7E71259-E1C5-41DA-8989-1DBAE5596849}"/>
              </a:ext>
            </a:extLst>
          </p:cNvPr>
          <p:cNvCxnSpPr>
            <a:cxnSpLocks/>
          </p:cNvCxnSpPr>
          <p:nvPr/>
        </p:nvCxnSpPr>
        <p:spPr>
          <a:xfrm>
            <a:off x="4532809" y="1303282"/>
            <a:ext cx="195801" cy="32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DC42C05-910E-4D6B-88BF-3008C78610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73880"/>
              </p:ext>
            </p:extLst>
          </p:nvPr>
        </p:nvGraphicFramePr>
        <p:xfrm>
          <a:off x="3193577" y="2202296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255020F-EE54-4B7D-885B-F43763B63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239655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3077D094-7BA7-4F57-9B59-C0812D5A4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312" y="2724367"/>
            <a:ext cx="4550820" cy="221526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176F03C-C3BC-4496-8288-0B0F22DA4D1A}"/>
              </a:ext>
            </a:extLst>
          </p:cNvPr>
          <p:cNvSpPr/>
          <p:nvPr/>
        </p:nvSpPr>
        <p:spPr>
          <a:xfrm>
            <a:off x="341312" y="60844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https://medium.com/analytics-vidhya/what-is-balance-and-imbalance-dataset-89e8d7f46bc5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A92D5F-C4C3-4F39-BAA2-9354F5C6A1D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1356"/>
          <a:stretch/>
        </p:blipFill>
        <p:spPr>
          <a:xfrm>
            <a:off x="836503" y="5032918"/>
            <a:ext cx="1177998" cy="11160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4474C7C-30C2-419E-B32B-FC4D7CDA441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64" t="25372" r="13923"/>
          <a:stretch/>
        </p:blipFill>
        <p:spPr>
          <a:xfrm>
            <a:off x="3128945" y="5032917"/>
            <a:ext cx="1320800" cy="111601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CCCA787-7822-4AEA-89B3-87B22376C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7312" y="2967662"/>
            <a:ext cx="2572109" cy="1590189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FE515D5-1A9B-4D24-AE4C-ACF8EE6203A7}"/>
              </a:ext>
            </a:extLst>
          </p:cNvPr>
          <p:cNvCxnSpPr>
            <a:cxnSpLocks/>
          </p:cNvCxnSpPr>
          <p:nvPr/>
        </p:nvCxnSpPr>
        <p:spPr>
          <a:xfrm flipV="1">
            <a:off x="4728609" y="4235421"/>
            <a:ext cx="1595991" cy="1214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A528180-E045-4277-8660-1A836801B365}"/>
              </a:ext>
            </a:extLst>
          </p:cNvPr>
          <p:cNvCxnSpPr>
            <a:cxnSpLocks/>
          </p:cNvCxnSpPr>
          <p:nvPr/>
        </p:nvCxnSpPr>
        <p:spPr>
          <a:xfrm>
            <a:off x="4881009" y="5602136"/>
            <a:ext cx="1786491" cy="214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02342A7A-F150-417A-9661-13B93A2149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349" y="4814242"/>
            <a:ext cx="2733675" cy="19050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BB3EF80-4C2A-48D5-B789-A35065CB24F9}"/>
              </a:ext>
            </a:extLst>
          </p:cNvPr>
          <p:cNvSpPr/>
          <p:nvPr/>
        </p:nvSpPr>
        <p:spPr>
          <a:xfrm>
            <a:off x="8993314" y="2063255"/>
            <a:ext cx="2857374" cy="815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</a:rPr>
              <a:t>Balanced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or</a:t>
            </a:r>
            <a:endParaRPr lang="es-CO" dirty="0">
              <a:solidFill>
                <a:schemeClr val="tx1"/>
              </a:solidFill>
            </a:endParaRPr>
          </a:p>
          <a:p>
            <a:pPr algn="ctr"/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imbalance</a:t>
            </a:r>
            <a:r>
              <a:rPr lang="es-CO" dirty="0">
                <a:solidFill>
                  <a:schemeClr val="tx1"/>
                </a:solidFill>
              </a:rPr>
              <a:t>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8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25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E80321-C63B-4930-A8AD-F9C5BEB18CB3}"/>
              </a:ext>
            </a:extLst>
          </p:cNvPr>
          <p:cNvSpPr txBox="1"/>
          <p:nvPr/>
        </p:nvSpPr>
        <p:spPr>
          <a:xfrm>
            <a:off x="1930819" y="1567628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 data    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Preprocess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EB4BF7E-9CF2-42C1-8BFF-15FE105B755A}"/>
              </a:ext>
            </a:extLst>
          </p:cNvPr>
          <p:cNvCxnSpPr>
            <a:cxnSpLocks/>
          </p:cNvCxnSpPr>
          <p:nvPr/>
        </p:nvCxnSpPr>
        <p:spPr>
          <a:xfrm flipH="1">
            <a:off x="3672642" y="1410678"/>
            <a:ext cx="233407" cy="31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7B82EC-FCC8-4603-A8B8-CD19A27D33AB}"/>
              </a:ext>
            </a:extLst>
          </p:cNvPr>
          <p:cNvCxnSpPr>
            <a:cxnSpLocks/>
          </p:cNvCxnSpPr>
          <p:nvPr/>
        </p:nvCxnSpPr>
        <p:spPr>
          <a:xfrm>
            <a:off x="4532809" y="1303282"/>
            <a:ext cx="195801" cy="32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7579CC-B22A-4CDC-9AE2-73FD44B8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924456"/>
              </p:ext>
            </p:extLst>
          </p:nvPr>
        </p:nvGraphicFramePr>
        <p:xfrm>
          <a:off x="3193577" y="2202296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95F5424-B4C2-48BC-9A43-8D3B3B893D8C}"/>
              </a:ext>
            </a:extLst>
          </p:cNvPr>
          <p:cNvSpPr txBox="1"/>
          <p:nvPr/>
        </p:nvSpPr>
        <p:spPr>
          <a:xfrm>
            <a:off x="531812" y="2741651"/>
            <a:ext cx="4585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E19602-1079-49B1-8269-7FA9CABBB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579" y="3289467"/>
            <a:ext cx="3244963" cy="29320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57E78C3-D51B-4216-8038-F9DF9D11A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5227" y="3338525"/>
            <a:ext cx="2603558" cy="1935212"/>
          </a:xfrm>
          <a:prstGeom prst="rect">
            <a:avLst/>
          </a:prstGeom>
        </p:spPr>
      </p:pic>
      <p:graphicFrame>
        <p:nvGraphicFramePr>
          <p:cNvPr id="38" name="Diagrama 37">
            <a:extLst>
              <a:ext uri="{FF2B5EF4-FFF2-40B4-BE49-F238E27FC236}">
                <a16:creationId xmlns:a16="http://schemas.microsoft.com/office/drawing/2014/main" id="{B7FF6B86-4310-47D1-A279-D0EC4A67E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477859"/>
              </p:ext>
            </p:extLst>
          </p:nvPr>
        </p:nvGraphicFramePr>
        <p:xfrm>
          <a:off x="1425502" y="311932"/>
          <a:ext cx="6606215" cy="130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03036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26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510065D-5A80-4ED2-B65C-B8E51288D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776853"/>
              </p:ext>
            </p:extLst>
          </p:nvPr>
        </p:nvGraphicFramePr>
        <p:xfrm>
          <a:off x="1439397" y="359985"/>
          <a:ext cx="6682415" cy="129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11E80321-C63B-4930-A8AD-F9C5BEB18CB3}"/>
              </a:ext>
            </a:extLst>
          </p:cNvPr>
          <p:cNvSpPr txBox="1"/>
          <p:nvPr/>
        </p:nvSpPr>
        <p:spPr>
          <a:xfrm>
            <a:off x="3672642" y="1582971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7579CC-B22A-4CDC-9AE2-73FD44B8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414669"/>
              </p:ext>
            </p:extLst>
          </p:nvPr>
        </p:nvGraphicFramePr>
        <p:xfrm>
          <a:off x="3215442" y="1795569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9524751-C915-41C0-BF8D-404989BD0A7B}"/>
              </a:ext>
            </a:extLst>
          </p:cNvPr>
          <p:cNvCxnSpPr>
            <a:cxnSpLocks/>
          </p:cNvCxnSpPr>
          <p:nvPr/>
        </p:nvCxnSpPr>
        <p:spPr>
          <a:xfrm flipH="1">
            <a:off x="3814549" y="1331645"/>
            <a:ext cx="1824252" cy="463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8A40E3A-58D3-4764-9C5B-2F401E942D55}"/>
              </a:ext>
            </a:extLst>
          </p:cNvPr>
          <p:cNvCxnSpPr>
            <a:cxnSpLocks/>
          </p:cNvCxnSpPr>
          <p:nvPr/>
        </p:nvCxnSpPr>
        <p:spPr>
          <a:xfrm>
            <a:off x="5638800" y="1331645"/>
            <a:ext cx="1464860" cy="463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CC7928-A6BE-4291-A328-34F879D5C624}"/>
              </a:ext>
            </a:extLst>
          </p:cNvPr>
          <p:cNvSpPr txBox="1"/>
          <p:nvPr/>
        </p:nvSpPr>
        <p:spPr>
          <a:xfrm>
            <a:off x="2826481" y="2594853"/>
            <a:ext cx="3123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ED00597-7AC4-4557-BBB2-958301572050}"/>
              </a:ext>
            </a:extLst>
          </p:cNvPr>
          <p:cNvSpPr txBox="1"/>
          <p:nvPr/>
        </p:nvSpPr>
        <p:spPr>
          <a:xfrm>
            <a:off x="6575322" y="2401253"/>
            <a:ext cx="3648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Confusion</a:t>
            </a:r>
            <a:r>
              <a:rPr lang="es-CO" dirty="0"/>
              <a:t> Matrix</a:t>
            </a:r>
          </a:p>
          <a:p>
            <a:r>
              <a:rPr lang="es-CO" dirty="0"/>
              <a:t>F1 Score</a:t>
            </a:r>
          </a:p>
          <a:p>
            <a:r>
              <a:rPr lang="en-US" dirty="0"/>
              <a:t>ROC curve</a:t>
            </a:r>
          </a:p>
          <a:p>
            <a:r>
              <a:rPr lang="es-CO" dirty="0" err="1"/>
              <a:t>Root</a:t>
            </a:r>
            <a:r>
              <a:rPr lang="es-CO" dirty="0"/>
              <a:t> Mean </a:t>
            </a:r>
            <a:r>
              <a:rPr lang="es-CO" dirty="0" err="1"/>
              <a:t>Squared</a:t>
            </a:r>
            <a:r>
              <a:rPr lang="es-CO" dirty="0"/>
              <a:t> Error</a:t>
            </a:r>
          </a:p>
          <a:p>
            <a:endParaRPr lang="es-CO" dirty="0"/>
          </a:p>
          <a:p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Cross </a:t>
            </a:r>
            <a:r>
              <a:rPr lang="es-CO" dirty="0" err="1"/>
              <a:t>Validation</a:t>
            </a:r>
            <a:r>
              <a:rPr lang="es-CO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3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FD99DD-52B5-45BA-89F8-D6EC0F78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27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305C926-9EBD-489B-936F-922FD1FB419A}"/>
              </a:ext>
            </a:extLst>
          </p:cNvPr>
          <p:cNvSpPr txBox="1"/>
          <p:nvPr/>
        </p:nvSpPr>
        <p:spPr>
          <a:xfrm>
            <a:off x="1134537" y="3204928"/>
            <a:ext cx="585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Communicate results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0CE8911-53FF-482A-AD48-996326A3FF26}"/>
              </a:ext>
            </a:extLst>
          </p:cNvPr>
          <p:cNvSpPr/>
          <p:nvPr/>
        </p:nvSpPr>
        <p:spPr>
          <a:xfrm>
            <a:off x="4541391" y="368630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Roboto"/>
              </a:rPr>
              <a:t>What to do if we get negative results in research</a:t>
            </a:r>
            <a:r>
              <a:rPr lang="en-US" b="1" i="1" dirty="0">
                <a:solidFill>
                  <a:srgbClr val="FF0000"/>
                </a:solidFill>
                <a:latin typeface="Roboto"/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843D35A-D3A0-4C9D-86D1-624F3ACFD9BA}"/>
              </a:ext>
            </a:extLst>
          </p:cNvPr>
          <p:cNvSpPr/>
          <p:nvPr/>
        </p:nvSpPr>
        <p:spPr>
          <a:xfrm>
            <a:off x="1311579" y="4592890"/>
            <a:ext cx="107257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 The important thing to do is to document all, negative result, explanation on possible reasons why not getting the positive results after further literature review. As what Thomas Edison said </a:t>
            </a:r>
            <a:r>
              <a:rPr lang="en-US" b="1" i="1" dirty="0">
                <a:solidFill>
                  <a:srgbClr val="111111"/>
                </a:solidFill>
                <a:latin typeface="Roboto"/>
              </a:rPr>
              <a:t>"I have not failed 700 times, I have not failed once. I have succeeded in proving that those 700 ways will not work. When I have eliminated the ways that will not work, I will find the way that will work".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 You need passion and perseverance.</a:t>
            </a:r>
            <a:endParaRPr lang="en-US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0E27BCC-B1D1-4E44-A076-7F7615417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840436"/>
              </p:ext>
            </p:extLst>
          </p:nvPr>
        </p:nvGraphicFramePr>
        <p:xfrm>
          <a:off x="1439397" y="359985"/>
          <a:ext cx="6682415" cy="129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4744F113-B1C8-4B19-86AF-C570E6ADCFDC}"/>
              </a:ext>
            </a:extLst>
          </p:cNvPr>
          <p:cNvSpPr txBox="1"/>
          <p:nvPr/>
        </p:nvSpPr>
        <p:spPr>
          <a:xfrm>
            <a:off x="5222042" y="1648596"/>
            <a:ext cx="58685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076AD16C-6F1D-42E5-B483-C19E1A6F0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537257"/>
              </p:ext>
            </p:extLst>
          </p:nvPr>
        </p:nvGraphicFramePr>
        <p:xfrm>
          <a:off x="4764842" y="1861194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A28D2C-8F01-48F0-B790-926E075F792D}"/>
              </a:ext>
            </a:extLst>
          </p:cNvPr>
          <p:cNvCxnSpPr>
            <a:cxnSpLocks/>
          </p:cNvCxnSpPr>
          <p:nvPr/>
        </p:nvCxnSpPr>
        <p:spPr>
          <a:xfrm flipH="1">
            <a:off x="5363949" y="1397270"/>
            <a:ext cx="1824252" cy="463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32A3B05-0066-4B41-8482-9476A9584BB6}"/>
              </a:ext>
            </a:extLst>
          </p:cNvPr>
          <p:cNvCxnSpPr>
            <a:cxnSpLocks/>
          </p:cNvCxnSpPr>
          <p:nvPr/>
        </p:nvCxnSpPr>
        <p:spPr>
          <a:xfrm>
            <a:off x="7188200" y="1397270"/>
            <a:ext cx="1464860" cy="463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053AED8-0E75-4704-AACD-ACB1E9B05FA7}"/>
              </a:ext>
            </a:extLst>
          </p:cNvPr>
          <p:cNvCxnSpPr>
            <a:cxnSpLocks/>
          </p:cNvCxnSpPr>
          <p:nvPr/>
        </p:nvCxnSpPr>
        <p:spPr>
          <a:xfrm flipH="1">
            <a:off x="7810500" y="2340352"/>
            <a:ext cx="444501" cy="432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6B135F4-BD03-4E29-8467-3DF034A2CA96}"/>
              </a:ext>
            </a:extLst>
          </p:cNvPr>
          <p:cNvCxnSpPr>
            <a:cxnSpLocks/>
          </p:cNvCxnSpPr>
          <p:nvPr/>
        </p:nvCxnSpPr>
        <p:spPr>
          <a:xfrm>
            <a:off x="8411761" y="2325213"/>
            <a:ext cx="482598" cy="4474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418B292-E914-451B-880C-E05FD7E78B7C}"/>
              </a:ext>
            </a:extLst>
          </p:cNvPr>
          <p:cNvGrpSpPr/>
          <p:nvPr/>
        </p:nvGrpSpPr>
        <p:grpSpPr>
          <a:xfrm>
            <a:off x="6558665" y="2805725"/>
            <a:ext cx="1853096" cy="461665"/>
            <a:chOff x="868" y="0"/>
            <a:chExt cx="1853096" cy="461665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D82CEEA1-AE9B-4BE1-90D4-46FA25672308}"/>
                </a:ext>
              </a:extLst>
            </p:cNvPr>
            <p:cNvSpPr/>
            <p:nvPr/>
          </p:nvSpPr>
          <p:spPr>
            <a:xfrm>
              <a:off x="868" y="0"/>
              <a:ext cx="1853096" cy="4616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: esquinas redondeadas 4">
              <a:extLst>
                <a:ext uri="{FF2B5EF4-FFF2-40B4-BE49-F238E27FC236}">
                  <a16:creationId xmlns:a16="http://schemas.microsoft.com/office/drawing/2014/main" id="{086CD7DF-AE8D-47DE-B7DD-379C27D1F2EC}"/>
                </a:ext>
              </a:extLst>
            </p:cNvPr>
            <p:cNvSpPr txBox="1"/>
            <p:nvPr/>
          </p:nvSpPr>
          <p:spPr>
            <a:xfrm>
              <a:off x="14390" y="13522"/>
              <a:ext cx="1826052" cy="434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iterative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D4A471E-0166-44E6-B8FD-7424CABF4CD9}"/>
              </a:ext>
            </a:extLst>
          </p:cNvPr>
          <p:cNvGrpSpPr/>
          <p:nvPr/>
        </p:nvGrpSpPr>
        <p:grpSpPr>
          <a:xfrm>
            <a:off x="8653060" y="2793115"/>
            <a:ext cx="1853096" cy="461665"/>
            <a:chOff x="868" y="0"/>
            <a:chExt cx="1853096" cy="461665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47F39C16-4C57-44A5-80B8-47272BF7C29B}"/>
                </a:ext>
              </a:extLst>
            </p:cNvPr>
            <p:cNvSpPr/>
            <p:nvPr/>
          </p:nvSpPr>
          <p:spPr>
            <a:xfrm>
              <a:off x="868" y="0"/>
              <a:ext cx="1853096" cy="4616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ángulo: esquinas redondeadas 4">
              <a:extLst>
                <a:ext uri="{FF2B5EF4-FFF2-40B4-BE49-F238E27FC236}">
                  <a16:creationId xmlns:a16="http://schemas.microsoft.com/office/drawing/2014/main" id="{77572205-A0CA-4BE5-A909-E01A089BBEC0}"/>
                </a:ext>
              </a:extLst>
            </p:cNvPr>
            <p:cNvSpPr txBox="1"/>
            <p:nvPr/>
          </p:nvSpPr>
          <p:spPr>
            <a:xfrm>
              <a:off x="14390" y="13522"/>
              <a:ext cx="1826052" cy="434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07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F6B52-5A1A-49E1-A49C-7C3F029C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037" y="615726"/>
            <a:ext cx="7057487" cy="1171193"/>
          </a:xfrm>
        </p:spPr>
        <p:txBody>
          <a:bodyPr>
            <a:normAutofit/>
          </a:bodyPr>
          <a:lstStyle/>
          <a:p>
            <a:r>
              <a:rPr lang="en-US" dirty="0"/>
              <a:t>Practical example with python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D698BC-59D2-4F92-A099-1C4E4B6D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06587-4EB3-4680-8B57-9D677B81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05" y="2762856"/>
            <a:ext cx="7905750" cy="30194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835E78F-0CCB-4AAC-8A22-EAE16A3D6925}"/>
              </a:ext>
            </a:extLst>
          </p:cNvPr>
          <p:cNvSpPr/>
          <p:nvPr/>
        </p:nvSpPr>
        <p:spPr>
          <a:xfrm>
            <a:off x="2468022" y="178691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Python </a:t>
            </a:r>
            <a:r>
              <a:rPr lang="en-US" dirty="0"/>
              <a:t>libraries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machine </a:t>
            </a:r>
            <a:r>
              <a:rPr lang="es-CO" dirty="0" err="1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4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17D87-DB70-43B5-8705-F7BD8F19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712" y="1540189"/>
            <a:ext cx="8915400" cy="9744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use to libraries and you can set up the libraries to work in </a:t>
            </a:r>
            <a:r>
              <a:rPr lang="en-US" dirty="0">
                <a:hlinkClick r:id="rId2"/>
              </a:rPr>
              <a:t>online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offline</a:t>
            </a:r>
            <a:r>
              <a:rPr lang="en-US" dirty="0"/>
              <a:t> mode, or in </a:t>
            </a:r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notebooks</a:t>
            </a:r>
            <a:r>
              <a:rPr lang="en-US" dirty="0"/>
              <a:t>. I will use </a:t>
            </a:r>
            <a:r>
              <a:rPr lang="en-US" dirty="0" err="1"/>
              <a:t>spyder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8D30E0-F851-4739-A853-BBF34102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29</a:t>
            </a:fld>
            <a:endParaRPr lang="es-CO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B97F4C-47DB-420A-8096-9A2870D04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2656889"/>
            <a:ext cx="4508500" cy="689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pip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install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plotly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==4.5.2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sz="1200" dirty="0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</a:t>
            </a:r>
            <a:r>
              <a:rPr lang="es-CO" altLang="es-CO" sz="1200" dirty="0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</a:t>
            </a:r>
            <a:r>
              <a:rPr lang="es-CO" altLang="es-CO" sz="1200" dirty="0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-U </a:t>
            </a: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scikit-learn</a:t>
            </a:r>
            <a:endParaRPr lang="es-CO" altLang="es-CO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22C6B06-116C-4523-8EAE-0A9F11B2E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3489011"/>
            <a:ext cx="4840288" cy="689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conda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install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-c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plotly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plotly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=4.5.2</a:t>
            </a:r>
            <a:endParaRPr kumimoji="0" lang="es-CO" altLang="es-CO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conda</a:t>
            </a:r>
            <a:r>
              <a:rPr lang="es-CO" altLang="es-CO" sz="1200" dirty="0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</a:t>
            </a:r>
            <a:r>
              <a:rPr lang="es-CO" altLang="es-CO" sz="1200" dirty="0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CO" altLang="es-CO" sz="1200" dirty="0" err="1">
                <a:solidFill>
                  <a:srgbClr val="21252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scikit-learn</a:t>
            </a:r>
            <a:endParaRPr lang="es-CO" altLang="es-CO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8E63BBD-7231-4CAF-827E-61343611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0" y="2430305"/>
            <a:ext cx="3067050" cy="571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BFC9287-E965-4B2F-BD44-ABD84CACF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952" y="3489011"/>
            <a:ext cx="2684695" cy="14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AF3CD-238D-44BA-B2F2-A286F64E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Example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03FAF9-89FB-45CC-8850-C7728C690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776" y="1403261"/>
            <a:ext cx="8010525" cy="344805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E4C54D-6A51-49BA-B61E-304167B7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</a:t>
            </a:fld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36AA13-9CB3-43EB-B4AF-0D320FA894A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120543" y="1224275"/>
            <a:ext cx="679508" cy="98203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DFD9903-3AEA-40CB-8924-414903A9066F}"/>
              </a:ext>
            </a:extLst>
          </p:cNvPr>
          <p:cNvSpPr txBox="1"/>
          <p:nvPr/>
        </p:nvSpPr>
        <p:spPr>
          <a:xfrm>
            <a:off x="8800051" y="624110"/>
            <a:ext cx="2642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Two</a:t>
            </a:r>
            <a:r>
              <a:rPr lang="es-CO" dirty="0"/>
              <a:t> </a:t>
            </a:r>
            <a:r>
              <a:rPr lang="es-CO" dirty="0" err="1"/>
              <a:t>class</a:t>
            </a:r>
            <a:r>
              <a:rPr lang="es-CO" dirty="0"/>
              <a:t>:</a:t>
            </a:r>
          </a:p>
          <a:p>
            <a:endParaRPr lang="es-CO" dirty="0"/>
          </a:p>
          <a:p>
            <a:r>
              <a:rPr lang="es-CO" dirty="0" err="1"/>
              <a:t>Benign</a:t>
            </a:r>
            <a:r>
              <a:rPr lang="es-CO" dirty="0"/>
              <a:t> </a:t>
            </a:r>
            <a:r>
              <a:rPr lang="es-CO" dirty="0" err="1"/>
              <a:t>or</a:t>
            </a:r>
            <a:r>
              <a:rPr lang="es-CO" dirty="0"/>
              <a:t> </a:t>
            </a:r>
            <a:r>
              <a:rPr lang="es-CO" dirty="0" err="1"/>
              <a:t>malignant</a:t>
            </a:r>
            <a:endParaRPr lang="es-CO" dirty="0"/>
          </a:p>
          <a:p>
            <a:endParaRPr lang="es-CO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94FDAF5-5AEF-40E4-9DA5-E5B5C17DCFE7}"/>
              </a:ext>
            </a:extLst>
          </p:cNvPr>
          <p:cNvCxnSpPr>
            <a:cxnSpLocks/>
          </p:cNvCxnSpPr>
          <p:nvPr/>
        </p:nvCxnSpPr>
        <p:spPr>
          <a:xfrm flipH="1">
            <a:off x="4301412" y="4640602"/>
            <a:ext cx="733809" cy="128433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9A977D-494C-49A2-B5FE-FEC1DD24533F}"/>
              </a:ext>
            </a:extLst>
          </p:cNvPr>
          <p:cNvSpPr txBox="1"/>
          <p:nvPr/>
        </p:nvSpPr>
        <p:spPr>
          <a:xfrm>
            <a:off x="2803578" y="5820337"/>
            <a:ext cx="264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Performance </a:t>
            </a:r>
            <a:r>
              <a:rPr lang="es-CO" dirty="0" err="1"/>
              <a:t>measures</a:t>
            </a:r>
            <a:r>
              <a:rPr lang="es-CO" dirty="0"/>
              <a:t>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342FF6-03B6-4CF9-9F6E-5B3AF9EBDDA6}"/>
              </a:ext>
            </a:extLst>
          </p:cNvPr>
          <p:cNvSpPr/>
          <p:nvPr/>
        </p:nvSpPr>
        <p:spPr>
          <a:xfrm>
            <a:off x="2592925" y="4932836"/>
            <a:ext cx="9117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3"/>
              </a:rPr>
              <a:t>https://www.coursera.org/learn/machine-learning-with-python/lecture/zSm8k/introduction-to-machine-learning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3961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14D383-20D0-4B4C-95A9-C0C57FFB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30</a:t>
            </a:fld>
            <a:endParaRPr lang="es-CO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FF38216-0BE2-4A8B-94FB-557253C4CE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853426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1BC54CF0-0674-40EA-AE6E-946EDE61AE07}"/>
              </a:ext>
            </a:extLst>
          </p:cNvPr>
          <p:cNvSpPr/>
          <p:nvPr/>
        </p:nvSpPr>
        <p:spPr>
          <a:xfrm>
            <a:off x="167007" y="6236405"/>
            <a:ext cx="11834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hlinkClick r:id="rId7"/>
              </a:rPr>
              <a:t>https://github.com/SteffiPeTaffy/machineLearningAZ/blob/master/Machine%20Learning%20A-Z%20Template%20Folder/Part%204%20-%20Clustering/Section%2025%20-%20Hierarchical%20Clustering/Mall_Customers.csv</a:t>
            </a:r>
            <a:endParaRPr lang="en-US" sz="1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FE334C-C00F-4B97-8D50-CAA420A1A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579" y="1380918"/>
            <a:ext cx="8450834" cy="462747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B68FE5D-3880-44E2-B623-8E6D07CE492F}"/>
              </a:ext>
            </a:extLst>
          </p:cNvPr>
          <p:cNvSpPr/>
          <p:nvPr/>
        </p:nvSpPr>
        <p:spPr>
          <a:xfrm>
            <a:off x="1438579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latin typeface="Inter"/>
              </a:rPr>
              <a:t>From Udemy's Machine Learning A-Z course.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0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D65793-843F-4658-B2BF-863BE6F2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31</a:t>
            </a:fld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355B62-5FFD-4462-A2BE-3A333627A360}"/>
              </a:ext>
            </a:extLst>
          </p:cNvPr>
          <p:cNvSpPr txBox="1"/>
          <p:nvPr/>
        </p:nvSpPr>
        <p:spPr>
          <a:xfrm>
            <a:off x="785300" y="1880861"/>
            <a:ext cx="379101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1:Acquired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5126DF5-7E08-454A-89BD-115D44EC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8" y="2969338"/>
            <a:ext cx="4464534" cy="241546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1EA2844-211F-4F91-BDB5-EC7DC7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64" y="3121280"/>
            <a:ext cx="7086378" cy="1768220"/>
          </a:xfrm>
          <a:prstGeom prst="rect">
            <a:avLst/>
          </a:prstGeom>
        </p:spPr>
      </p:pic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8A5925F6-4078-4633-A076-4CA11E4709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037404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838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32</a:t>
            </a:fld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0152DE-EFE2-4536-92B8-A25FDA5AB800}"/>
              </a:ext>
            </a:extLst>
          </p:cNvPr>
          <p:cNvSpPr txBox="1"/>
          <p:nvPr/>
        </p:nvSpPr>
        <p:spPr>
          <a:xfrm>
            <a:off x="395786" y="2367319"/>
            <a:ext cx="29206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2:Prepare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726AD2-AF49-4716-A22E-ACE9E7B0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64" y="2544890"/>
            <a:ext cx="7086378" cy="176822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30CB52-88CC-43E5-9E4C-D6BA16932C33}"/>
              </a:ext>
            </a:extLst>
          </p:cNvPr>
          <p:cNvCxnSpPr>
            <a:cxnSpLocks/>
          </p:cNvCxnSpPr>
          <p:nvPr/>
        </p:nvCxnSpPr>
        <p:spPr>
          <a:xfrm>
            <a:off x="6299200" y="4313110"/>
            <a:ext cx="0" cy="495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D91238BD-5199-463D-920E-F1F0084924AD}"/>
              </a:ext>
            </a:extLst>
          </p:cNvPr>
          <p:cNvSpPr/>
          <p:nvPr/>
        </p:nvSpPr>
        <p:spPr>
          <a:xfrm>
            <a:off x="5847316" y="4946375"/>
            <a:ext cx="903768" cy="682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61DB2AE-D6CA-489B-8317-A18DAD615FD7}"/>
              </a:ext>
            </a:extLst>
          </p:cNvPr>
          <p:cNvCxnSpPr>
            <a:cxnSpLocks/>
          </p:cNvCxnSpPr>
          <p:nvPr/>
        </p:nvCxnSpPr>
        <p:spPr>
          <a:xfrm flipH="1">
            <a:off x="5156200" y="4313110"/>
            <a:ext cx="533400" cy="800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6255938E-E462-40AC-B355-828B3B77F61E}"/>
              </a:ext>
            </a:extLst>
          </p:cNvPr>
          <p:cNvSpPr/>
          <p:nvPr/>
        </p:nvSpPr>
        <p:spPr>
          <a:xfrm>
            <a:off x="4546600" y="5100510"/>
            <a:ext cx="903768" cy="682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67080B8-3CCE-47B0-BB00-D79BED89CB19}"/>
              </a:ext>
            </a:extLst>
          </p:cNvPr>
          <p:cNvCxnSpPr>
            <a:cxnSpLocks/>
          </p:cNvCxnSpPr>
          <p:nvPr/>
        </p:nvCxnSpPr>
        <p:spPr>
          <a:xfrm>
            <a:off x="6934200" y="4313110"/>
            <a:ext cx="927100" cy="800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85776E4-843F-4538-A3A9-EEA7E17EBE81}"/>
              </a:ext>
            </a:extLst>
          </p:cNvPr>
          <p:cNvSpPr/>
          <p:nvPr/>
        </p:nvSpPr>
        <p:spPr>
          <a:xfrm>
            <a:off x="7603159" y="5113210"/>
            <a:ext cx="903768" cy="682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E317FFAB-AA15-4829-B671-11184E213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55860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07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32C152-156E-42D8-9E49-E270F4D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33</a:t>
            </a:fld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0152DE-EFE2-4536-92B8-A25FDA5AB800}"/>
              </a:ext>
            </a:extLst>
          </p:cNvPr>
          <p:cNvSpPr txBox="1"/>
          <p:nvPr/>
        </p:nvSpPr>
        <p:spPr>
          <a:xfrm>
            <a:off x="531812" y="1875567"/>
            <a:ext cx="29206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2:Prepare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69F53B-EBF0-421E-B5AA-D6703516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25" y="2563813"/>
            <a:ext cx="8212618" cy="290671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E6C9EEB-3F21-4BC8-8586-332C94D6525A}"/>
              </a:ext>
            </a:extLst>
          </p:cNvPr>
          <p:cNvSpPr/>
          <p:nvPr/>
        </p:nvSpPr>
        <p:spPr>
          <a:xfrm>
            <a:off x="4502039" y="2755900"/>
            <a:ext cx="1492361" cy="309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180E92B-8ADF-49E8-81B8-E46E13B2128E}"/>
              </a:ext>
            </a:extLst>
          </p:cNvPr>
          <p:cNvSpPr/>
          <p:nvPr/>
        </p:nvSpPr>
        <p:spPr>
          <a:xfrm>
            <a:off x="5097378" y="5524926"/>
            <a:ext cx="301681" cy="8255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C91FFFCF-402A-448C-AB2E-45D7794D8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55860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0267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D01D0-FBB6-48FA-81BC-23E4843E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A9B66-74DD-40C8-9D21-9A200ADE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622" y="1425163"/>
            <a:ext cx="8467778" cy="3406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2B5D90-D543-4004-9CEA-82428E5E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7812"/>
            <a:ext cx="5786560" cy="2593975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14E5130-CA9E-4165-841E-5297982E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55860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130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8FFCDB-D6C3-4C6F-B362-78150638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35</a:t>
            </a:fld>
            <a:endParaRPr lang="es-CO"/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5F8B02F5-D39C-46A6-A2BA-0B953FEC51A7}"/>
              </a:ext>
            </a:extLst>
          </p:cNvPr>
          <p:cNvSpPr txBox="1">
            <a:spLocks/>
          </p:cNvSpPr>
          <p:nvPr/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B5A019-39FC-4BEF-BA30-561EEB1976B8}" type="slidenum">
              <a:rPr lang="es-CO" smtClean="0"/>
              <a:pPr/>
              <a:t>35</a:t>
            </a:fld>
            <a:endParaRPr lang="es-CO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A6170168-A3B7-42EF-9561-9F35EDC85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55860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C2BED15A-4062-486B-B0B3-CE5169F4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062" y="2379662"/>
            <a:ext cx="6315075" cy="34956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F2AC967-BCF8-4AB9-8F7D-8967FBCD2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198" y="488565"/>
            <a:ext cx="3970647" cy="1328684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3493FF-0BB1-476A-BDDE-504F31590B82}"/>
              </a:ext>
            </a:extLst>
          </p:cNvPr>
          <p:cNvCxnSpPr>
            <a:cxnSpLocks/>
          </p:cNvCxnSpPr>
          <p:nvPr/>
        </p:nvCxnSpPr>
        <p:spPr>
          <a:xfrm flipV="1">
            <a:off x="3289300" y="1433561"/>
            <a:ext cx="4025900" cy="12461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FA29DA8B-2A5E-4D2A-9148-C3CF18266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5106" y="2120130"/>
            <a:ext cx="4920832" cy="207398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99E7EAB-7DB4-4155-A718-521BAB071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5106" y="4497000"/>
            <a:ext cx="4920832" cy="20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3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FB8787-74E2-4B19-A0B3-7B0EF9FB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53DDE0-04AD-44F7-B02A-19C28B6A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C46A8C-02C2-4FE5-A0FD-67403F9D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755005"/>
            <a:ext cx="11241266" cy="4737870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B3BC70C-03CF-4CB4-96CF-4DCDB5188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150747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C77B94EE-04C1-451E-8C42-E78522A210DA}"/>
              </a:ext>
            </a:extLst>
          </p:cNvPr>
          <p:cNvSpPr/>
          <p:nvPr/>
        </p:nvSpPr>
        <p:spPr>
          <a:xfrm>
            <a:off x="6591300" y="548896"/>
            <a:ext cx="5337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Checking of assumptions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Finding hidden patterns (such as tendency)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3B"/>
                </a:solidFill>
                <a:latin typeface="Lato"/>
              </a:rPr>
              <a:t>Determining relationships between the variables</a:t>
            </a:r>
          </a:p>
        </p:txBody>
      </p:sp>
    </p:spTree>
    <p:extLst>
      <p:ext uri="{BB962C8B-B14F-4D97-AF65-F5344CB8AC3E}">
        <p14:creationId xmlns:p14="http://schemas.microsoft.com/office/powerpoint/2010/main" val="130559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9220FF-60F7-4B0E-A0BC-6A65FE96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37</a:t>
            </a:fld>
            <a:endParaRPr lang="es-CO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5D59680E-35F8-4044-8A1D-B0E45C9EE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547774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8A03EAC3-772B-4010-A231-0A5C64D12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595615"/>
              </p:ext>
            </p:extLst>
          </p:nvPr>
        </p:nvGraphicFramePr>
        <p:xfrm>
          <a:off x="1183442" y="1792857"/>
          <a:ext cx="4449170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6437D86A-320D-4BF5-99E8-153997661AD7}"/>
              </a:ext>
            </a:extLst>
          </p:cNvPr>
          <p:cNvSpPr txBox="1"/>
          <p:nvPr/>
        </p:nvSpPr>
        <p:spPr>
          <a:xfrm>
            <a:off x="1726702" y="2690336"/>
            <a:ext cx="3123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Clustering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 </a:t>
            </a:r>
          </a:p>
        </p:txBody>
      </p:sp>
      <p:pic>
        <p:nvPicPr>
          <p:cNvPr id="15" name="Picture 2" descr="Resultado de imagen para unsupervised learning">
            <a:extLst>
              <a:ext uri="{FF2B5EF4-FFF2-40B4-BE49-F238E27FC236}">
                <a16:creationId xmlns:a16="http://schemas.microsoft.com/office/drawing/2014/main" id="{781186D4-D28B-494C-A8BB-85DB27CA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05" y="1363760"/>
            <a:ext cx="6556795" cy="49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86E5A68-ACDC-4769-AF88-327E83C40E89}"/>
              </a:ext>
            </a:extLst>
          </p:cNvPr>
          <p:cNvCxnSpPr>
            <a:cxnSpLocks/>
          </p:cNvCxnSpPr>
          <p:nvPr/>
        </p:nvCxnSpPr>
        <p:spPr>
          <a:xfrm>
            <a:off x="3111500" y="2894472"/>
            <a:ext cx="2400300" cy="9433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5686614-1279-487A-8353-EE04581B3D71}"/>
              </a:ext>
            </a:extLst>
          </p:cNvPr>
          <p:cNvCxnSpPr>
            <a:cxnSpLocks/>
          </p:cNvCxnSpPr>
          <p:nvPr/>
        </p:nvCxnSpPr>
        <p:spPr>
          <a:xfrm>
            <a:off x="3111500" y="2755853"/>
            <a:ext cx="3942595" cy="14118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98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939F37-97DF-49DD-9B60-E47443B1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38</a:t>
            </a:fld>
            <a:endParaRPr lang="es-CO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2DC19422-B849-40BE-AA4D-5775BEE2E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181095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3D2244AB-BB80-4C79-BCFF-AC246CC41811}"/>
              </a:ext>
            </a:extLst>
          </p:cNvPr>
          <p:cNvSpPr/>
          <p:nvPr/>
        </p:nvSpPr>
        <p:spPr>
          <a:xfrm>
            <a:off x="793210" y="172033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Clustering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2461FD-29CE-4380-9321-8BA28B87A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58" y="2812827"/>
            <a:ext cx="2685442" cy="95718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C447368-E3F6-42CB-AAB0-B9B0AFDCC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46" t="18984" r="31742" b="21578"/>
          <a:stretch/>
        </p:blipFill>
        <p:spPr>
          <a:xfrm>
            <a:off x="3951439" y="1720334"/>
            <a:ext cx="7943728" cy="440362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2149C73-F6AD-4764-AFC7-98BE9BDA5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53" y="4148617"/>
            <a:ext cx="3211452" cy="64633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D5B8C54-4B03-4525-9511-DA80B91740CF}"/>
              </a:ext>
            </a:extLst>
          </p:cNvPr>
          <p:cNvSpPr/>
          <p:nvPr/>
        </p:nvSpPr>
        <p:spPr>
          <a:xfrm>
            <a:off x="4178891" y="2609404"/>
            <a:ext cx="1701209" cy="23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89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251501-3C2C-48A3-BBBC-FA09CD2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39</a:t>
            </a:fld>
            <a:endParaRPr lang="es-CO"/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A636282A-43DE-4580-9705-D870A7335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63" y="270037"/>
            <a:ext cx="6391117" cy="62105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2A461E-DE29-4C22-ACBB-86F1ED8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4" y="270037"/>
            <a:ext cx="3730625" cy="62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7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A2DD0-E00D-4B3B-9523-03755A53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9238291" cy="2315033"/>
          </a:xfrm>
        </p:spPr>
        <p:txBody>
          <a:bodyPr/>
          <a:lstStyle/>
          <a:p>
            <a:r>
              <a:rPr lang="en-US" dirty="0"/>
              <a:t>Practical examples of ML</a:t>
            </a:r>
            <a:br>
              <a:rPr lang="es-CO" dirty="0"/>
            </a:br>
            <a:r>
              <a:rPr lang="es-CO" sz="2400" dirty="0" err="1">
                <a:solidFill>
                  <a:schemeClr val="tx1"/>
                </a:solidFill>
              </a:rPr>
              <a:t>Such</a:t>
            </a:r>
            <a:r>
              <a:rPr lang="es-CO" sz="2400" dirty="0">
                <a:solidFill>
                  <a:schemeClr val="tx1"/>
                </a:solidFill>
              </a:rPr>
              <a:t> as </a:t>
            </a:r>
            <a:r>
              <a:rPr lang="es-CO" sz="2400" dirty="0" err="1">
                <a:solidFill>
                  <a:schemeClr val="tx1"/>
                </a:solidFill>
              </a:rPr>
              <a:t>predicting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the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rigth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drug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2E1EBCA-427E-4616-9AEA-38397CB80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25164"/>
            <a:ext cx="7620000" cy="364807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5D3423-5EA6-40CE-B75A-8BD49364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7BE7554-E295-4BE9-ACC9-3060A981F67E}"/>
              </a:ext>
            </a:extLst>
          </p:cNvPr>
          <p:cNvSpPr/>
          <p:nvPr/>
        </p:nvSpPr>
        <p:spPr>
          <a:xfrm>
            <a:off x="2169844" y="5573239"/>
            <a:ext cx="9117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3"/>
              </a:rPr>
              <a:t>https://www.coursera.org/learn/machine-learning-with-python/lecture/zSm8k/introduction-to-machine-learning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010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CFC345-14FC-4527-9C75-74968A37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40</a:t>
            </a:fld>
            <a:endParaRPr lang="es-CO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D078FFD-D1A4-4AD3-98BC-2951AFC30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557060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0B64A09-F348-44F7-AB1A-A90EC855E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895" y="1857190"/>
            <a:ext cx="9797105" cy="19296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309465" rIns="0" bIns="-444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ans-serif-font"/>
              </a:rPr>
              <a:t>The</a:t>
            </a:r>
            <a:r>
              <a:rPr kumimoji="0" lang="es-CO" altLang="es-CO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ans-serif-font"/>
              </a:rPr>
              <a:t> </a:t>
            </a:r>
            <a:r>
              <a:rPr kumimoji="0" lang="es-CO" altLang="es-CO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ans-serif-font"/>
              </a:rPr>
              <a:t>Elbow</a:t>
            </a:r>
            <a:r>
              <a:rPr kumimoji="0" lang="es-CO" altLang="es-CO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ans-serif-font"/>
              </a:rPr>
              <a:t> </a:t>
            </a:r>
            <a:r>
              <a:rPr kumimoji="0" lang="es-CO" altLang="es-CO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ans-serif-font"/>
              </a:rPr>
              <a:t>Method</a:t>
            </a:r>
            <a:endParaRPr kumimoji="0" lang="es-CO" altLang="es-CO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dium-content-sans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This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is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probably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the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most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well-known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method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for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determining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the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optimal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number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of </a:t>
            </a:r>
            <a:r>
              <a:rPr kumimoji="0" lang="es-CO" altLang="es-CO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clusters</a:t>
            </a:r>
            <a:r>
              <a:rPr kumimoji="0" lang="es-CO" altLang="es-CO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 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It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is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also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a bit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naive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in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its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approach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5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dium-content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Calculate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 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Within</a:t>
            </a:r>
            <a:r>
              <a:rPr kumimoji="0" lang="es-CO" altLang="es-CO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-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Cluster</a:t>
            </a:r>
            <a:r>
              <a:rPr kumimoji="0" lang="es-CO" altLang="es-CO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-Sum of 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Squared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 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Errors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(WSS)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for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 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different</a:t>
            </a:r>
            <a:r>
              <a:rPr kumimoji="0" lang="es-CO" altLang="es-CO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values</a:t>
            </a:r>
            <a:r>
              <a:rPr kumimoji="0" lang="es-CO" altLang="es-CO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of k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and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choose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k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for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which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WSS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becomes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first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starts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to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diminish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 In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the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plot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of WSS-versus-k,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this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is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visible as </a:t>
            </a:r>
            <a:r>
              <a:rPr kumimoji="0" lang="es-CO" altLang="es-CO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an</a:t>
            </a:r>
            <a:r>
              <a:rPr kumimoji="0" lang="es-CO" altLang="es-CO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 </a:t>
            </a:r>
            <a:r>
              <a:rPr kumimoji="0" lang="es-CO" altLang="es-CO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elbow</a:t>
            </a:r>
            <a:r>
              <a:rPr kumimoji="0" lang="es-CO" altLang="es-CO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189B58-35B7-4438-ADD3-217FD8312412}"/>
              </a:ext>
            </a:extLst>
          </p:cNvPr>
          <p:cNvSpPr/>
          <p:nvPr/>
        </p:nvSpPr>
        <p:spPr>
          <a:xfrm>
            <a:off x="921695" y="1576816"/>
            <a:ext cx="446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title-font"/>
              </a:rPr>
              <a:t>How to Determine the Optimal K for K-Means</a:t>
            </a:r>
            <a:endParaRPr lang="en-US" b="0" i="0" dirty="0">
              <a:effectLst/>
              <a:latin typeface="medium-content-title-fon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55B72A-06EF-41D6-A09C-A11330022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462" y="4219575"/>
            <a:ext cx="5934075" cy="23050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C44180-5B6D-472E-B371-CB6E49D5A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1" y="4219575"/>
            <a:ext cx="5520624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2E19E-3DDA-4C9C-A5C5-6B71654F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41</a:t>
            </a:fld>
            <a:endParaRPr lang="es-CO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51B7B1D-C759-44CB-820B-D9F37BC21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783914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5FDAF99B-173A-4A49-AFD4-204F4E001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3000375"/>
            <a:ext cx="5829300" cy="3857625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911E25F-202C-4CCA-BDB4-7A6F5EB0085B}"/>
              </a:ext>
            </a:extLst>
          </p:cNvPr>
          <p:cNvGrpSpPr/>
          <p:nvPr/>
        </p:nvGrpSpPr>
        <p:grpSpPr>
          <a:xfrm>
            <a:off x="2934165" y="1707176"/>
            <a:ext cx="8927635" cy="4104047"/>
            <a:chOff x="2934165" y="1707176"/>
            <a:chExt cx="8927635" cy="4104047"/>
          </a:xfrm>
        </p:grpSpPr>
        <p:pic>
          <p:nvPicPr>
            <p:cNvPr id="35842" name="Picture 2">
              <a:extLst>
                <a:ext uri="{FF2B5EF4-FFF2-40B4-BE49-F238E27FC236}">
                  <a16:creationId xmlns:a16="http://schemas.microsoft.com/office/drawing/2014/main" id="{28FBBB5A-4B29-40F8-87B9-BE13036A3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165" y="1707176"/>
              <a:ext cx="8927635" cy="410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8509C7D-03F0-4441-AD2E-1B19032D7C90}"/>
                </a:ext>
              </a:extLst>
            </p:cNvPr>
            <p:cNvSpPr txBox="1"/>
            <p:nvPr/>
          </p:nvSpPr>
          <p:spPr>
            <a:xfrm>
              <a:off x="9257835" y="2974975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5B99D88-6933-42A9-BBC7-71D2AC63C811}"/>
                </a:ext>
              </a:extLst>
            </p:cNvPr>
            <p:cNvSpPr txBox="1"/>
            <p:nvPr/>
          </p:nvSpPr>
          <p:spPr>
            <a:xfrm>
              <a:off x="6553200" y="434923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6E776BA-00C3-4881-9468-A906DF589B87}"/>
                </a:ext>
              </a:extLst>
            </p:cNvPr>
            <p:cNvSpPr txBox="1"/>
            <p:nvPr/>
          </p:nvSpPr>
          <p:spPr>
            <a:xfrm>
              <a:off x="5723647" y="2315551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7DAFFD-B4E1-4287-B19A-81B4C4F0A098}"/>
                </a:ext>
              </a:extLst>
            </p:cNvPr>
            <p:cNvSpPr txBox="1"/>
            <p:nvPr/>
          </p:nvSpPr>
          <p:spPr>
            <a:xfrm>
              <a:off x="4914900" y="400633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F63FE41A-D3A5-4D6F-82DD-E19CBABCB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62591"/>
            <a:ext cx="2466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3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090F3-2C70-4A4D-BB7C-5FFF4A7F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42</a:t>
            </a:fld>
            <a:endParaRPr lang="es-CO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FCF3694-8237-4740-826F-D6D039A6F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771364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B2B3F19A-359C-4AD7-8ED5-560FF67E1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938" y="1521779"/>
            <a:ext cx="7005707" cy="321832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99A4695-D45A-46F3-BBB4-37874679432B}"/>
              </a:ext>
            </a:extLst>
          </p:cNvPr>
          <p:cNvSpPr/>
          <p:nvPr/>
        </p:nvSpPr>
        <p:spPr>
          <a:xfrm>
            <a:off x="1440317" y="4974319"/>
            <a:ext cx="100711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by looking at the above clustering plot between the age we can split in 4 different categories:</a:t>
            </a:r>
          </a:p>
          <a:p>
            <a:r>
              <a:rPr lang="en-US" sz="1400" dirty="0">
                <a:latin typeface="+mj-lt"/>
              </a:rPr>
              <a:t>Namely          Usual Customers,  (2)</a:t>
            </a:r>
          </a:p>
          <a:p>
            <a:r>
              <a:rPr lang="en-US" sz="1400" dirty="0">
                <a:latin typeface="+mj-lt"/>
              </a:rPr>
              <a:t>                       Priority Customers,  (3)</a:t>
            </a:r>
          </a:p>
          <a:p>
            <a:r>
              <a:rPr lang="en-US" sz="1400" dirty="0">
                <a:latin typeface="+mj-lt"/>
              </a:rPr>
              <a:t>                       Senior Citizen Target Customers, (4)</a:t>
            </a:r>
          </a:p>
          <a:p>
            <a:r>
              <a:rPr lang="en-US" sz="1400" dirty="0">
                <a:latin typeface="+mj-lt"/>
              </a:rPr>
              <a:t>                       Young Target Customers. (1)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Then after getting the results we can accordingly make different marketing strategies and policies to optimize the spending scores of the customer in the Mall.</a:t>
            </a:r>
          </a:p>
          <a:p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1C0E92-1AB0-48D3-98DA-85018154822D}"/>
              </a:ext>
            </a:extLst>
          </p:cNvPr>
          <p:cNvSpPr/>
          <p:nvPr/>
        </p:nvSpPr>
        <p:spPr>
          <a:xfrm>
            <a:off x="3951439" y="2536132"/>
            <a:ext cx="8534400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3934E40-C426-4E64-8F89-CB57D8D58F92}"/>
              </a:ext>
            </a:extLst>
          </p:cNvPr>
          <p:cNvSpPr/>
          <p:nvPr/>
        </p:nvSpPr>
        <p:spPr>
          <a:xfrm>
            <a:off x="4472746" y="1259575"/>
            <a:ext cx="3437007" cy="34155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C4412CA-471D-4E05-934E-C3FA8BF66FE2}"/>
              </a:ext>
            </a:extLst>
          </p:cNvPr>
          <p:cNvSpPr/>
          <p:nvPr/>
        </p:nvSpPr>
        <p:spPr>
          <a:xfrm>
            <a:off x="167750" y="1769884"/>
            <a:ext cx="2541657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On a general level, we may conclude that most of the Customers have their Spending Score in the range of 35-60. </a:t>
            </a:r>
          </a:p>
          <a:p>
            <a:r>
              <a:rPr lang="en-US" sz="1200" dirty="0"/>
              <a:t>(red line)</a:t>
            </a:r>
          </a:p>
          <a:p>
            <a:endParaRPr lang="en-US" sz="1200" dirty="0"/>
          </a:p>
          <a:p>
            <a:r>
              <a:rPr lang="en-US" sz="1200" dirty="0"/>
              <a:t>People at Age 32 are the Most Frequent Visitors in the Mall. </a:t>
            </a:r>
          </a:p>
        </p:txBody>
      </p:sp>
    </p:spTree>
    <p:extLst>
      <p:ext uri="{BB962C8B-B14F-4D97-AF65-F5344CB8AC3E}">
        <p14:creationId xmlns:p14="http://schemas.microsoft.com/office/powerpoint/2010/main" val="806733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B0FC8-DD5A-4E2B-8DDB-BFC414F0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43</a:t>
            </a:fld>
            <a:endParaRPr lang="es-CO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A9547A2-548A-479D-AAB5-09A741092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379886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432CDBEF-CA6E-4077-95CC-503AC1614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3921125"/>
            <a:ext cx="5981700" cy="1962150"/>
          </a:xfrm>
          <a:prstGeom prst="rect">
            <a:avLst/>
          </a:prstGeom>
        </p:spPr>
      </p:pic>
      <p:pic>
        <p:nvPicPr>
          <p:cNvPr id="37898" name="Picture 10">
            <a:extLst>
              <a:ext uri="{FF2B5EF4-FFF2-40B4-BE49-F238E27FC236}">
                <a16:creationId xmlns:a16="http://schemas.microsoft.com/office/drawing/2014/main" id="{ACC51EE7-A4AB-4710-9C26-FBA66984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32" y="2486312"/>
            <a:ext cx="7348519" cy="28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6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9B09E58-AA45-4F60-96D8-249868ED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437"/>
            <a:ext cx="5619750" cy="353377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D27BEE-F330-41E3-B772-0033DE9F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44</a:t>
            </a:fld>
            <a:endParaRPr lang="es-CO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8C36D3A-44C4-4F82-B384-272A88904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379886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4F8293F3-49C0-4855-8209-0E1652AA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85" y="1629058"/>
            <a:ext cx="9381821" cy="43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30644F-673B-4E7B-9B43-DC539BCCF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20" y="5066667"/>
            <a:ext cx="2266950" cy="18383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A6C2041-6A3F-40EC-953C-3F934F029671}"/>
              </a:ext>
            </a:extLst>
          </p:cNvPr>
          <p:cNvSpPr txBox="1"/>
          <p:nvPr/>
        </p:nvSpPr>
        <p:spPr>
          <a:xfrm>
            <a:off x="4191000" y="2202934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D3BE72-54AE-4642-83E0-9963FB2E442C}"/>
              </a:ext>
            </a:extLst>
          </p:cNvPr>
          <p:cNvSpPr txBox="1"/>
          <p:nvPr/>
        </p:nvSpPr>
        <p:spPr>
          <a:xfrm>
            <a:off x="5939547" y="2941598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6033915-E3B5-4945-A7B0-824CDF4E85F0}"/>
              </a:ext>
            </a:extLst>
          </p:cNvPr>
          <p:cNvSpPr txBox="1"/>
          <p:nvPr/>
        </p:nvSpPr>
        <p:spPr>
          <a:xfrm>
            <a:off x="8367552" y="2572266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771979-5478-4CCE-9A1B-BD5DE3CB5909}"/>
              </a:ext>
            </a:extLst>
          </p:cNvPr>
          <p:cNvSpPr txBox="1"/>
          <p:nvPr/>
        </p:nvSpPr>
        <p:spPr>
          <a:xfrm>
            <a:off x="8467122" y="4257080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6F5349-88FF-4B7F-BD1B-A4ECEF694DBC}"/>
              </a:ext>
            </a:extLst>
          </p:cNvPr>
          <p:cNvSpPr txBox="1"/>
          <p:nvPr/>
        </p:nvSpPr>
        <p:spPr>
          <a:xfrm>
            <a:off x="4119128" y="4287068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070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A33F3-C854-49EA-BDE0-30B47184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45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C0DB66-3C23-4139-9C8E-D96D1420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21" y="381829"/>
            <a:ext cx="8107579" cy="37298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56574B-416E-444F-A189-6C2613DA85A2}"/>
              </a:ext>
            </a:extLst>
          </p:cNvPr>
          <p:cNvSpPr/>
          <p:nvPr/>
        </p:nvSpPr>
        <p:spPr>
          <a:xfrm>
            <a:off x="2319120" y="4288135"/>
            <a:ext cx="87933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ter"/>
              </a:rPr>
              <a:t>This Clustering Analysis gives us a very clear insight about the different segments of the customers in the Mall. There are clearly Five segments of Customers.</a:t>
            </a:r>
          </a:p>
          <a:p>
            <a:endParaRPr lang="en-US" dirty="0">
              <a:latin typeface="Inter"/>
            </a:endParaRPr>
          </a:p>
          <a:p>
            <a:r>
              <a:rPr lang="en-US" sz="1200" dirty="0"/>
              <a:t>A person who makes little and spends a lot  (1</a:t>
            </a:r>
            <a:r>
              <a:rPr lang="en-US" sz="1200" b="1" dirty="0"/>
              <a:t>) reckless                    no se </a:t>
            </a:r>
            <a:r>
              <a:rPr lang="en-US" sz="1200" b="1" dirty="0" err="1"/>
              <a:t>puede</a:t>
            </a:r>
            <a:r>
              <a:rPr lang="en-US" sz="1200" b="1" dirty="0"/>
              <a:t> </a:t>
            </a:r>
            <a:r>
              <a:rPr lang="en-US" sz="1200" b="1" dirty="0" err="1"/>
              <a:t>prestar</a:t>
            </a:r>
            <a:r>
              <a:rPr lang="en-US" sz="1200" b="1" dirty="0"/>
              <a:t>, </a:t>
            </a:r>
            <a:r>
              <a:rPr lang="en-US" sz="1200" b="1" dirty="0" err="1"/>
              <a:t>fiar</a:t>
            </a:r>
            <a:br>
              <a:rPr lang="en-US" sz="1200" b="1" dirty="0"/>
            </a:br>
            <a:r>
              <a:rPr lang="en-US" sz="1200" dirty="0"/>
              <a:t>A person who makes little and spends little (5</a:t>
            </a:r>
            <a:r>
              <a:rPr lang="en-US" sz="1200" b="1" dirty="0"/>
              <a:t>)     thrifty customer                                </a:t>
            </a:r>
            <a:r>
              <a:rPr lang="en-US" sz="1200" b="1" dirty="0" err="1"/>
              <a:t>ofrecer</a:t>
            </a:r>
            <a:r>
              <a:rPr lang="en-US" sz="1200" b="1" dirty="0"/>
              <a:t> </a:t>
            </a:r>
            <a:r>
              <a:rPr lang="en-US" sz="1200" b="1" dirty="0" err="1"/>
              <a:t>promociones</a:t>
            </a:r>
            <a:br>
              <a:rPr lang="en-US" sz="1200" dirty="0"/>
            </a:br>
            <a:r>
              <a:rPr lang="en-US" sz="1200" dirty="0"/>
              <a:t>A person who makes the average and spends the average  (2)   </a:t>
            </a:r>
            <a:r>
              <a:rPr lang="en-US" sz="1200" b="1" dirty="0"/>
              <a:t>Normal customer     </a:t>
            </a:r>
            <a:br>
              <a:rPr lang="en-US" sz="1200" dirty="0"/>
            </a:br>
            <a:r>
              <a:rPr lang="en-US" sz="1200" dirty="0"/>
              <a:t>A person who makes a lot and spends a lot  (3)  </a:t>
            </a:r>
            <a:r>
              <a:rPr lang="en-US" sz="1200" b="1" dirty="0"/>
              <a:t>Premium customer           </a:t>
            </a:r>
            <a:r>
              <a:rPr lang="en-US" sz="1200" b="1" dirty="0" err="1"/>
              <a:t>fiar</a:t>
            </a:r>
            <a:r>
              <a:rPr lang="en-US" sz="1200" b="1" dirty="0"/>
              <a:t>            </a:t>
            </a:r>
            <a:br>
              <a:rPr lang="en-US" sz="1200" dirty="0"/>
            </a:br>
            <a:r>
              <a:rPr lang="en-US" sz="1200" dirty="0"/>
              <a:t>A person who makes a lot and spends little  (5)  </a:t>
            </a:r>
            <a:r>
              <a:rPr lang="en-US" sz="1200" b="1" dirty="0"/>
              <a:t>Potential customer        </a:t>
            </a:r>
            <a:r>
              <a:rPr lang="en-US" sz="1200" b="1" dirty="0" err="1"/>
              <a:t>buscar</a:t>
            </a:r>
            <a:r>
              <a:rPr lang="en-US" sz="1200" b="1" dirty="0"/>
              <a:t> </a:t>
            </a:r>
            <a:r>
              <a:rPr lang="en-US" sz="1200" b="1" dirty="0" err="1"/>
              <a:t>gustos</a:t>
            </a:r>
            <a:r>
              <a:rPr lang="en-US" sz="1200" b="1" dirty="0"/>
              <a:t> para que </a:t>
            </a:r>
            <a:r>
              <a:rPr lang="en-US" sz="1200" b="1" dirty="0" err="1"/>
              <a:t>gaste</a:t>
            </a:r>
            <a:endParaRPr lang="en-US" dirty="0">
              <a:latin typeface="Int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83160-121A-4C4D-A5FC-14B1D0A2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46</a:t>
            </a:fld>
            <a:endParaRPr lang="es-CO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23A2CBC-3CDC-451E-BF64-D9FCE174B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982729"/>
              </p:ext>
            </p:extLst>
          </p:nvPr>
        </p:nvGraphicFramePr>
        <p:xfrm>
          <a:off x="1438579" y="641229"/>
          <a:ext cx="502572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C411B800-1B2F-43A1-B84E-5102C05DA989}"/>
              </a:ext>
            </a:extLst>
          </p:cNvPr>
          <p:cNvSpPr/>
          <p:nvPr/>
        </p:nvSpPr>
        <p:spPr>
          <a:xfrm>
            <a:off x="3009900" y="2485241"/>
            <a:ext cx="7797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ter"/>
              </a:rPr>
              <a:t>Having </a:t>
            </a:r>
            <a:r>
              <a:rPr lang="en-US" b="1" dirty="0">
                <a:latin typeface="Inter"/>
              </a:rPr>
              <a:t>a better understanding of the customers segments</a:t>
            </a:r>
            <a:r>
              <a:rPr lang="en-US" dirty="0">
                <a:latin typeface="Inter"/>
              </a:rPr>
              <a:t>, a company could make </a:t>
            </a:r>
            <a:r>
              <a:rPr lang="en-US" b="1" dirty="0">
                <a:latin typeface="Inter"/>
              </a:rPr>
              <a:t>better and more informed decisions. </a:t>
            </a:r>
          </a:p>
          <a:p>
            <a:endParaRPr lang="en-US" b="1" dirty="0">
              <a:latin typeface="Inter"/>
            </a:endParaRPr>
          </a:p>
          <a:p>
            <a:r>
              <a:rPr lang="en-US" dirty="0">
                <a:latin typeface="Inter"/>
              </a:rPr>
              <a:t>An example, there are customers with high annual income but low spending score. A more strategic and targeted marketing approach could lift their interest and make them become higher spenders.</a:t>
            </a:r>
          </a:p>
          <a:p>
            <a:endParaRPr lang="en-US" dirty="0">
              <a:latin typeface="Inter"/>
            </a:endParaRPr>
          </a:p>
          <a:p>
            <a:r>
              <a:rPr lang="en-US" dirty="0">
                <a:latin typeface="Inter"/>
              </a:rPr>
              <a:t> The focus should also be on the "loyal" customers and maintain their satisfaction and increase the good customer.</a:t>
            </a:r>
          </a:p>
        </p:txBody>
      </p:sp>
    </p:spTree>
    <p:extLst>
      <p:ext uri="{BB962C8B-B14F-4D97-AF65-F5344CB8AC3E}">
        <p14:creationId xmlns:p14="http://schemas.microsoft.com/office/powerpoint/2010/main" val="1963391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05FC54-D696-4E53-A18B-FF5AB14A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47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1C3E80-7F1B-4366-A3FB-4845CC04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0"/>
            <a:ext cx="5164478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CB46C5-A5F8-48FE-9F3F-ABA30AE9C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97" y="0"/>
            <a:ext cx="531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6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D67E20-8349-491F-A8E3-27659D10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E7127A-5586-467D-B97A-2911F6F39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70344"/>
            <a:ext cx="9601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60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560FE7-AB04-485D-8394-EF053388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49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658602-DB4A-4349-8C60-A67EF5DB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612775"/>
            <a:ext cx="10010775" cy="49720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E465369-6024-4BF5-BE39-1FAC0F8642AC}"/>
              </a:ext>
            </a:extLst>
          </p:cNvPr>
          <p:cNvSpPr/>
          <p:nvPr/>
        </p:nvSpPr>
        <p:spPr>
          <a:xfrm>
            <a:off x="2171700" y="57835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hlinkClick r:id="rId4"/>
              </a:rPr>
              <a:t>https://towardsdatascience.com/the-5-clustering-algorithms-data-scientists-need-to-know-a36d136ef68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2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3EAE8-071B-4D87-AACD-1FDCB3B5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examples of ML</a:t>
            </a:r>
            <a:br>
              <a:rPr lang="es-CO" dirty="0"/>
            </a:br>
            <a:r>
              <a:rPr lang="es-CO" sz="2400" dirty="0" err="1">
                <a:solidFill>
                  <a:schemeClr val="tx1"/>
                </a:solidFill>
              </a:rPr>
              <a:t>To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make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decision</a:t>
            </a:r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5E1B3E-9BB8-41C2-A7A8-35CC44914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1D94C1-5FCA-4530-89A0-E174F45A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775819-1592-4AB9-AC46-EAA09EA1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17" y="1993640"/>
            <a:ext cx="9065318" cy="345543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6BBE6BB-EE01-427A-A177-37684A5D0588}"/>
              </a:ext>
            </a:extLst>
          </p:cNvPr>
          <p:cNvSpPr/>
          <p:nvPr/>
        </p:nvSpPr>
        <p:spPr>
          <a:xfrm>
            <a:off x="2387005" y="5539177"/>
            <a:ext cx="9117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3"/>
              </a:rPr>
              <a:t>https://www.coursera.org/learn/machine-learning-with-python/lecture/zSm8k/introduction-to-machine-learning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5962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1653C-7B0F-4E4A-BE9F-2AE1EEFD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AB43A0-1981-4F80-A5F4-B626A599E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32C24E-4905-4F8E-9150-9EC0177C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50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56909B-2E88-461C-A061-35A82FD7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65062"/>
            <a:ext cx="10134600" cy="65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6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8B456-F660-42E9-8BC7-8B84A425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PCA: Principal </a:t>
            </a:r>
            <a:r>
              <a:rPr lang="es-CO" dirty="0" err="1"/>
              <a:t>Component</a:t>
            </a:r>
            <a:r>
              <a:rPr lang="es-CO" dirty="0"/>
              <a:t> </a:t>
            </a:r>
            <a:r>
              <a:rPr lang="es-CO" dirty="0" err="1"/>
              <a:t>Analysis</a:t>
            </a:r>
            <a:br>
              <a:rPr lang="es-CO" dirty="0"/>
            </a:br>
            <a:br>
              <a:rPr lang="es-CO" dirty="0">
                <a:hlinkClick r:id="rId2"/>
              </a:rPr>
            </a:b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9E34E5-B8E9-46F6-99FF-F7EF07D5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51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5FA683-B0F0-4DA1-9FBE-361F75E78AA7}"/>
              </a:ext>
            </a:extLst>
          </p:cNvPr>
          <p:cNvSpPr/>
          <p:nvPr/>
        </p:nvSpPr>
        <p:spPr>
          <a:xfrm>
            <a:off x="1816100" y="1581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medium-content-sans-serif-font"/>
              </a:rPr>
              <a:t>What is PCA?</a:t>
            </a:r>
          </a:p>
          <a:p>
            <a:r>
              <a:rPr lang="en-US" dirty="0">
                <a:latin typeface="medium-content-serif-font"/>
              </a:rPr>
              <a:t>PCA is a statistical technique to extract patterns in a dataset</a:t>
            </a:r>
            <a:endParaRPr lang="en-US" b="0" i="0" dirty="0">
              <a:effectLst/>
              <a:latin typeface="medium-content-serif-font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14B8C2-5F38-4D57-8ED1-8EBDA8BCE7F1}"/>
              </a:ext>
            </a:extLst>
          </p:cNvPr>
          <p:cNvSpPr/>
          <p:nvPr/>
        </p:nvSpPr>
        <p:spPr>
          <a:xfrm>
            <a:off x="3048000" y="59107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 PCA is the best known and used to reduce the dimensions of dataset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0B91CF-DBDC-40AA-A168-AD05E0D22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8" r="10425" b="22486"/>
          <a:stretch/>
        </p:blipFill>
        <p:spPr>
          <a:xfrm>
            <a:off x="2870199" y="2294372"/>
            <a:ext cx="5805785" cy="32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D29B49-009C-4AC7-B74B-B17C8005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52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CEB41C-C22E-4D78-85DE-FB85F261C924}"/>
              </a:ext>
            </a:extLst>
          </p:cNvPr>
          <p:cNvSpPr/>
          <p:nvPr/>
        </p:nvSpPr>
        <p:spPr>
          <a:xfrm>
            <a:off x="1689100" y="1997839"/>
            <a:ext cx="9588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Why do we need to reduce the dimensions in dataset? Isn’t that loosing information? </a:t>
            </a:r>
          </a:p>
          <a:p>
            <a:endParaRPr lang="en-US" dirty="0">
              <a:latin typeface="medium-content-serif-font"/>
            </a:endParaRPr>
          </a:p>
          <a:p>
            <a:endParaRPr lang="en-US" dirty="0">
              <a:latin typeface="medium-content-serif-font"/>
            </a:endParaRPr>
          </a:p>
          <a:p>
            <a:r>
              <a:rPr lang="en-US" dirty="0">
                <a:latin typeface="medium-content-serif-font"/>
              </a:rPr>
              <a:t>Yes, we loose information when we discard some of the dimensions in our data.</a:t>
            </a:r>
          </a:p>
          <a:p>
            <a:endParaRPr lang="en-US" dirty="0">
              <a:latin typeface="medium-content-serif-font"/>
            </a:endParaRPr>
          </a:p>
          <a:p>
            <a:r>
              <a:rPr lang="en-US" dirty="0">
                <a:latin typeface="medium-content-serif-font"/>
              </a:rPr>
              <a:t> However, in some cases our data can have lots of features or variables to apply a machine learning technique to do classification or clustering. Think about user dataset of </a:t>
            </a:r>
            <a:r>
              <a:rPr lang="en-US" dirty="0" err="1">
                <a:latin typeface="medium-content-serif-font"/>
              </a:rPr>
              <a:t>AmazonVideo</a:t>
            </a:r>
            <a:r>
              <a:rPr lang="en-US" dirty="0">
                <a:latin typeface="medium-content-serif-font"/>
              </a:rPr>
              <a:t>, </a:t>
            </a:r>
            <a:r>
              <a:rPr lang="en-US" dirty="0" err="1">
                <a:latin typeface="medium-content-serif-font"/>
              </a:rPr>
              <a:t>Youtube</a:t>
            </a:r>
            <a:r>
              <a:rPr lang="en-US" dirty="0">
                <a:latin typeface="medium-content-serif-font"/>
              </a:rPr>
              <a:t> or Netflix, they can be in million-dimension where each video content is a variable or feature, and multiply it with the number of users they have when you need to extract similarities between users or videos and produce recommendations.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32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774C60-393D-4CBF-AC75-7076D12B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53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4C7573-D414-42F4-88E2-08D33B2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5" y="3281363"/>
            <a:ext cx="4820035" cy="16335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AA1C23-4848-4534-A243-AAD9C5A5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65" y="514350"/>
            <a:ext cx="68008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FA770-2A6B-4FF1-B769-959F0AF7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examples of ML</a:t>
            </a:r>
            <a:br>
              <a:rPr lang="es-CO" dirty="0"/>
            </a:br>
            <a:r>
              <a:rPr lang="es-CO" sz="2400" dirty="0" err="1">
                <a:solidFill>
                  <a:schemeClr val="tx1"/>
                </a:solidFill>
              </a:rPr>
              <a:t>To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customer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segmentation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F9BE3-5AF8-4D3D-B1AA-8B3C92BB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A3C737-D351-4224-914C-C5E893BE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03EB19-6198-45FA-8325-4E868AEA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96" y="1905000"/>
            <a:ext cx="8362950" cy="36099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16BC02-B586-4043-BF07-FCC7301DB3BB}"/>
              </a:ext>
            </a:extLst>
          </p:cNvPr>
          <p:cNvSpPr/>
          <p:nvPr/>
        </p:nvSpPr>
        <p:spPr>
          <a:xfrm>
            <a:off x="2387005" y="5574599"/>
            <a:ext cx="9117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3"/>
              </a:rPr>
              <a:t>https://www.coursera.org/learn/machine-learning-with-python/lecture/zSm8k/introduction-to-machine-learning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818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7ED3D-5849-4FB4-BF18-AB32ACE6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examples of ML</a:t>
            </a:r>
            <a:br>
              <a:rPr lang="en-US" dirty="0"/>
            </a:br>
            <a:r>
              <a:rPr lang="en-US" sz="2700" dirty="0">
                <a:solidFill>
                  <a:schemeClr val="tx1"/>
                </a:solidFill>
              </a:rPr>
              <a:t>To dimensionality reduction: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54BC4-4AC0-4AD4-828A-90A1035E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3FB0A2-C3CE-4AB8-8AC0-8BF77787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E9D69C-A507-4EBE-BB68-343863C0C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16"/>
          <a:stretch/>
        </p:blipFill>
        <p:spPr>
          <a:xfrm>
            <a:off x="1648836" y="1965820"/>
            <a:ext cx="9648825" cy="44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783AC-69FE-44F0-B15F-1E3BD2CF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 vs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7624D-1604-4C62-99ED-44D68C924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3979368" cy="3981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Supervise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b="1" dirty="0"/>
              <a:t>Classification:</a:t>
            </a:r>
          </a:p>
          <a:p>
            <a:pPr marL="0" indent="0">
              <a:buNone/>
            </a:pPr>
            <a:r>
              <a:rPr lang="en-US" dirty="0"/>
              <a:t>Classifies label data</a:t>
            </a:r>
          </a:p>
          <a:p>
            <a:r>
              <a:rPr lang="en-US" b="1" dirty="0"/>
              <a:t>Regression: </a:t>
            </a:r>
          </a:p>
          <a:p>
            <a:pPr marL="0" indent="0">
              <a:buNone/>
            </a:pPr>
            <a:r>
              <a:rPr lang="en-US" dirty="0"/>
              <a:t>Predict trends using previous labeled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Controlled environment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66D9E-4CF4-406F-81F6-5566C4DB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8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7FC53EA-9736-4D9B-B9B0-BF0CEEA619D7}"/>
              </a:ext>
            </a:extLst>
          </p:cNvPr>
          <p:cNvSpPr txBox="1">
            <a:spLocks/>
          </p:cNvSpPr>
          <p:nvPr/>
        </p:nvSpPr>
        <p:spPr>
          <a:xfrm>
            <a:off x="7206342" y="1924569"/>
            <a:ext cx="3979368" cy="387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Unsupervised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b="1" dirty="0"/>
              <a:t>Clustering: </a:t>
            </a:r>
          </a:p>
          <a:p>
            <a:pPr marL="0" indent="0">
              <a:buNone/>
            </a:pPr>
            <a:r>
              <a:rPr lang="en-US" dirty="0"/>
              <a:t>Find patterns and grouping from unlabeled data</a:t>
            </a:r>
          </a:p>
          <a:p>
            <a:r>
              <a:rPr lang="en-US" b="1" dirty="0"/>
              <a:t>Dimensionality reduction: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Less controlled environment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72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783AC-69FE-44F0-B15F-1E3BD2CF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 vs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7624D-1604-4C62-99ED-44D68C924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603" y="1905000"/>
            <a:ext cx="3979368" cy="3981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Supervise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66D9E-4CF4-406F-81F6-5566C4DB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A019-39FC-4BEF-BA30-561EEB1976B8}" type="slidenum">
              <a:rPr lang="es-CO" smtClean="0"/>
              <a:t>9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7FC53EA-9736-4D9B-B9B0-BF0CEEA619D7}"/>
              </a:ext>
            </a:extLst>
          </p:cNvPr>
          <p:cNvSpPr txBox="1">
            <a:spLocks/>
          </p:cNvSpPr>
          <p:nvPr/>
        </p:nvSpPr>
        <p:spPr>
          <a:xfrm>
            <a:off x="7010107" y="2005668"/>
            <a:ext cx="3979368" cy="281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            Unsupervised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EF52BAC3-D17D-419A-B0E2-274EE87F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4380353"/>
            <a:ext cx="4169558" cy="19961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98BB69-016C-4344-B75D-62FFDE57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2525487"/>
            <a:ext cx="4169558" cy="15893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276B03-4367-4D8C-BD02-EDA76D2B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86" y="2486978"/>
            <a:ext cx="4364619" cy="18840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468FDB-E5D7-4ADA-BF92-5842CD029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16"/>
          <a:stretch/>
        </p:blipFill>
        <p:spPr>
          <a:xfrm>
            <a:off x="6819917" y="4536284"/>
            <a:ext cx="4169558" cy="19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3075</TotalTime>
  <Words>1516</Words>
  <Application>Microsoft Office PowerPoint</Application>
  <PresentationFormat>Panorámica</PresentationFormat>
  <Paragraphs>410</Paragraphs>
  <Slides>53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5" baseType="lpstr">
      <vt:lpstr>Arial</vt:lpstr>
      <vt:lpstr>Calibri</vt:lpstr>
      <vt:lpstr>Century Gothic</vt:lpstr>
      <vt:lpstr>Inter</vt:lpstr>
      <vt:lpstr>Lato</vt:lpstr>
      <vt:lpstr>medium-content-sans-serif-font</vt:lpstr>
      <vt:lpstr>medium-content-serif-font</vt:lpstr>
      <vt:lpstr>medium-content-title-font</vt:lpstr>
      <vt:lpstr>Roboto</vt:lpstr>
      <vt:lpstr>Verdana</vt:lpstr>
      <vt:lpstr>Wingdings 3</vt:lpstr>
      <vt:lpstr>Espiral</vt:lpstr>
      <vt:lpstr>Presentación de PowerPoint</vt:lpstr>
      <vt:lpstr>Agenda</vt:lpstr>
      <vt:lpstr>Example</vt:lpstr>
      <vt:lpstr>Practical examples of ML Such as predicting the rigth drug</vt:lpstr>
      <vt:lpstr>Practical examples of ML To make decision</vt:lpstr>
      <vt:lpstr>Practical examples of ML To customer segmentation </vt:lpstr>
      <vt:lpstr>Practical examples of ML To dimensionality reduction: </vt:lpstr>
      <vt:lpstr>Supervise vs unsupervised learning</vt:lpstr>
      <vt:lpstr>Supervise vs unsupervised learning</vt:lpstr>
      <vt:lpstr>Presentación de PowerPoint</vt:lpstr>
      <vt:lpstr>Machine learning process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Practical example with python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PCA: Principal Component Analysis 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Tamayo Quintero</dc:creator>
  <cp:lastModifiedBy>Juan David Tamayo Quintero</cp:lastModifiedBy>
  <cp:revision>78</cp:revision>
  <dcterms:created xsi:type="dcterms:W3CDTF">2020-03-02T21:05:33Z</dcterms:created>
  <dcterms:modified xsi:type="dcterms:W3CDTF">2020-03-06T06:54:58Z</dcterms:modified>
</cp:coreProperties>
</file>